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0" r:id="rId2"/>
    <p:sldId id="259" r:id="rId3"/>
    <p:sldId id="304" r:id="rId4"/>
    <p:sldId id="258" r:id="rId5"/>
    <p:sldId id="292" r:id="rId6"/>
    <p:sldId id="310" r:id="rId7"/>
    <p:sldId id="312" r:id="rId8"/>
    <p:sldId id="291" r:id="rId9"/>
    <p:sldId id="297" r:id="rId10"/>
    <p:sldId id="296" r:id="rId11"/>
    <p:sldId id="294" r:id="rId12"/>
    <p:sldId id="295" r:id="rId13"/>
    <p:sldId id="298" r:id="rId14"/>
    <p:sldId id="293" r:id="rId15"/>
    <p:sldId id="302" r:id="rId16"/>
    <p:sldId id="257" r:id="rId17"/>
    <p:sldId id="299" r:id="rId18"/>
    <p:sldId id="301" r:id="rId19"/>
    <p:sldId id="305" r:id="rId20"/>
    <p:sldId id="307" r:id="rId21"/>
    <p:sldId id="321" r:id="rId22"/>
    <p:sldId id="311" r:id="rId23"/>
    <p:sldId id="309" r:id="rId24"/>
    <p:sldId id="313" r:id="rId25"/>
    <p:sldId id="314" r:id="rId26"/>
    <p:sldId id="303" r:id="rId27"/>
    <p:sldId id="316" r:id="rId28"/>
    <p:sldId id="318" r:id="rId29"/>
    <p:sldId id="317" r:id="rId30"/>
    <p:sldId id="315" r:id="rId31"/>
    <p:sldId id="323" r:id="rId32"/>
    <p:sldId id="320" r:id="rId33"/>
    <p:sldId id="322" r:id="rId34"/>
    <p:sldId id="319" r:id="rId35"/>
    <p:sldId id="324" r:id="rId36"/>
    <p:sldId id="325" r:id="rId37"/>
    <p:sldId id="326" r:id="rId38"/>
    <p:sldId id="327" r:id="rId39"/>
    <p:sldId id="328" r:id="rId40"/>
    <p:sldId id="32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925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RCOMBE, Sandra (sburc14)" userId="157f71ff-20a0-4a6d-b6e2-58aeeb7ac9ff" providerId="ADAL" clId="{8BE661DF-8839-401B-9348-25DD4CA0B3D6}"/>
    <pc:docChg chg="undo redo custSel addSld delSld modSld sldOrd">
      <pc:chgData name="BURCOMBE, Sandra (sburc14)" userId="157f71ff-20a0-4a6d-b6e2-58aeeb7ac9ff" providerId="ADAL" clId="{8BE661DF-8839-401B-9348-25DD4CA0B3D6}" dt="2023-06-22T04:24:37.809" v="1991" actId="20577"/>
      <pc:docMkLst>
        <pc:docMk/>
      </pc:docMkLst>
      <pc:sldChg chg="modSp mod">
        <pc:chgData name="BURCOMBE, Sandra (sburc14)" userId="157f71ff-20a0-4a6d-b6e2-58aeeb7ac9ff" providerId="ADAL" clId="{8BE661DF-8839-401B-9348-25DD4CA0B3D6}" dt="2023-06-18T03:35:02.396" v="618" actId="207"/>
        <pc:sldMkLst>
          <pc:docMk/>
          <pc:sldMk cId="398508554" sldId="258"/>
        </pc:sldMkLst>
        <pc:spChg chg="mod">
          <ac:chgData name="BURCOMBE, Sandra (sburc14)" userId="157f71ff-20a0-4a6d-b6e2-58aeeb7ac9ff" providerId="ADAL" clId="{8BE661DF-8839-401B-9348-25DD4CA0B3D6}" dt="2023-06-18T03:35:02.396" v="618" actId="207"/>
          <ac:spMkLst>
            <pc:docMk/>
            <pc:sldMk cId="398508554" sldId="258"/>
            <ac:spMk id="2" creationId="{BD3E9002-FAD0-4ADF-9874-C26AFA043476}"/>
          </ac:spMkLst>
        </pc:spChg>
      </pc:sldChg>
      <pc:sldChg chg="delSp modSp mod">
        <pc:chgData name="BURCOMBE, Sandra (sburc14)" userId="157f71ff-20a0-4a6d-b6e2-58aeeb7ac9ff" providerId="ADAL" clId="{8BE661DF-8839-401B-9348-25DD4CA0B3D6}" dt="2023-06-18T03:00:59.596" v="111"/>
        <pc:sldMkLst>
          <pc:docMk/>
          <pc:sldMk cId="1064256789" sldId="259"/>
        </pc:sldMkLst>
        <pc:picChg chg="del">
          <ac:chgData name="BURCOMBE, Sandra (sburc14)" userId="157f71ff-20a0-4a6d-b6e2-58aeeb7ac9ff" providerId="ADAL" clId="{8BE661DF-8839-401B-9348-25DD4CA0B3D6}" dt="2023-06-18T03:00:59.596" v="111"/>
          <ac:picMkLst>
            <pc:docMk/>
            <pc:sldMk cId="1064256789" sldId="259"/>
            <ac:picMk id="3" creationId="{535E4258-D511-485F-BC69-7974DA617BF6}"/>
          </ac:picMkLst>
        </pc:picChg>
        <pc:picChg chg="del">
          <ac:chgData name="BURCOMBE, Sandra (sburc14)" userId="157f71ff-20a0-4a6d-b6e2-58aeeb7ac9ff" providerId="ADAL" clId="{8BE661DF-8839-401B-9348-25DD4CA0B3D6}" dt="2023-06-18T03:00:57.146" v="110"/>
          <ac:picMkLst>
            <pc:docMk/>
            <pc:sldMk cId="1064256789" sldId="259"/>
            <ac:picMk id="5" creationId="{10C89326-10DE-463E-AD7F-E767772C06FA}"/>
          </ac:picMkLst>
        </pc:picChg>
        <pc:picChg chg="mod">
          <ac:chgData name="BURCOMBE, Sandra (sburc14)" userId="157f71ff-20a0-4a6d-b6e2-58aeeb7ac9ff" providerId="ADAL" clId="{8BE661DF-8839-401B-9348-25DD4CA0B3D6}" dt="2023-06-15T13:12:21.770" v="2" actId="1076"/>
          <ac:picMkLst>
            <pc:docMk/>
            <pc:sldMk cId="1064256789" sldId="259"/>
            <ac:picMk id="6" creationId="{44455909-63CF-4A19-994C-E4C42598D186}"/>
          </ac:picMkLst>
        </pc:picChg>
      </pc:sldChg>
      <pc:sldChg chg="addSp delSp modSp mod">
        <pc:chgData name="BURCOMBE, Sandra (sburc14)" userId="157f71ff-20a0-4a6d-b6e2-58aeeb7ac9ff" providerId="ADAL" clId="{8BE661DF-8839-401B-9348-25DD4CA0B3D6}" dt="2023-06-22T04:09:43.225" v="1792" actId="14861"/>
        <pc:sldMkLst>
          <pc:docMk/>
          <pc:sldMk cId="2370507665" sldId="290"/>
        </pc:sldMkLst>
        <pc:picChg chg="add mod">
          <ac:chgData name="BURCOMBE, Sandra (sburc14)" userId="157f71ff-20a0-4a6d-b6e2-58aeeb7ac9ff" providerId="ADAL" clId="{8BE661DF-8839-401B-9348-25DD4CA0B3D6}" dt="2023-06-22T04:09:43.225" v="1792" actId="14861"/>
          <ac:picMkLst>
            <pc:docMk/>
            <pc:sldMk cId="2370507665" sldId="290"/>
            <ac:picMk id="8" creationId="{3357CBD3-3187-45A6-9732-DE2123218224}"/>
          </ac:picMkLst>
        </pc:picChg>
        <pc:picChg chg="del">
          <ac:chgData name="BURCOMBE, Sandra (sburc14)" userId="157f71ff-20a0-4a6d-b6e2-58aeeb7ac9ff" providerId="ADAL" clId="{8BE661DF-8839-401B-9348-25DD4CA0B3D6}" dt="2023-06-18T02:59:47.394" v="109"/>
          <ac:picMkLst>
            <pc:docMk/>
            <pc:sldMk cId="2370507665" sldId="290"/>
            <ac:picMk id="8" creationId="{EB29A206-B237-4FAD-84C8-C04A94F4AF66}"/>
          </ac:picMkLst>
        </pc:picChg>
      </pc:sldChg>
      <pc:sldChg chg="addSp modSp add mod">
        <pc:chgData name="BURCOMBE, Sandra (sburc14)" userId="157f71ff-20a0-4a6d-b6e2-58aeeb7ac9ff" providerId="ADAL" clId="{8BE661DF-8839-401B-9348-25DD4CA0B3D6}" dt="2023-06-18T03:37:21.595" v="645" actId="20577"/>
        <pc:sldMkLst>
          <pc:docMk/>
          <pc:sldMk cId="969266466" sldId="291"/>
        </pc:sldMkLst>
        <pc:spChg chg="add mod">
          <ac:chgData name="BURCOMBE, Sandra (sburc14)" userId="157f71ff-20a0-4a6d-b6e2-58aeeb7ac9ff" providerId="ADAL" clId="{8BE661DF-8839-401B-9348-25DD4CA0B3D6}" dt="2023-06-18T03:37:21.595" v="645" actId="20577"/>
          <ac:spMkLst>
            <pc:docMk/>
            <pc:sldMk cId="969266466" sldId="291"/>
            <ac:spMk id="3" creationId="{92C5D0B7-0A34-405C-84C9-5BAC0B9D4776}"/>
          </ac:spMkLst>
        </pc:spChg>
      </pc:sldChg>
      <pc:sldChg chg="del">
        <pc:chgData name="BURCOMBE, Sandra (sburc14)" userId="157f71ff-20a0-4a6d-b6e2-58aeeb7ac9ff" providerId="ADAL" clId="{8BE661DF-8839-401B-9348-25DD4CA0B3D6}" dt="2023-06-18T02:42:14.541" v="100" actId="2696"/>
        <pc:sldMkLst>
          <pc:docMk/>
          <pc:sldMk cId="4164740846" sldId="291"/>
        </pc:sldMkLst>
      </pc:sldChg>
      <pc:sldChg chg="addSp modSp mod">
        <pc:chgData name="BURCOMBE, Sandra (sburc14)" userId="157f71ff-20a0-4a6d-b6e2-58aeeb7ac9ff" providerId="ADAL" clId="{8BE661DF-8839-401B-9348-25DD4CA0B3D6}" dt="2023-06-18T03:30:11.137" v="545" actId="1037"/>
        <pc:sldMkLst>
          <pc:docMk/>
          <pc:sldMk cId="3124468516" sldId="292"/>
        </pc:sldMkLst>
        <pc:spChg chg="add mod">
          <ac:chgData name="BURCOMBE, Sandra (sburc14)" userId="157f71ff-20a0-4a6d-b6e2-58aeeb7ac9ff" providerId="ADAL" clId="{8BE661DF-8839-401B-9348-25DD4CA0B3D6}" dt="2023-06-18T03:30:11.137" v="545" actId="1037"/>
          <ac:spMkLst>
            <pc:docMk/>
            <pc:sldMk cId="3124468516" sldId="292"/>
            <ac:spMk id="2" creationId="{F4C1CC3F-7D1A-4531-9A8C-FB19E5BEFCC9}"/>
          </ac:spMkLst>
        </pc:spChg>
        <pc:picChg chg="mod">
          <ac:chgData name="BURCOMBE, Sandra (sburc14)" userId="157f71ff-20a0-4a6d-b6e2-58aeeb7ac9ff" providerId="ADAL" clId="{8BE661DF-8839-401B-9348-25DD4CA0B3D6}" dt="2023-06-18T03:15:11.010" v="274" actId="1076"/>
          <ac:picMkLst>
            <pc:docMk/>
            <pc:sldMk cId="3124468516" sldId="292"/>
            <ac:picMk id="4" creationId="{218529EE-8E16-4FA5-9407-49CCED498FF1}"/>
          </ac:picMkLst>
        </pc:picChg>
      </pc:sldChg>
      <pc:sldChg chg="ord">
        <pc:chgData name="BURCOMBE, Sandra (sburc14)" userId="157f71ff-20a0-4a6d-b6e2-58aeeb7ac9ff" providerId="ADAL" clId="{8BE661DF-8839-401B-9348-25DD4CA0B3D6}" dt="2023-06-18T03:04:42.264" v="134"/>
        <pc:sldMkLst>
          <pc:docMk/>
          <pc:sldMk cId="3062051306" sldId="293"/>
        </pc:sldMkLst>
      </pc:sldChg>
      <pc:sldChg chg="modSp mod">
        <pc:chgData name="BURCOMBE, Sandra (sburc14)" userId="157f71ff-20a0-4a6d-b6e2-58aeeb7ac9ff" providerId="ADAL" clId="{8BE661DF-8839-401B-9348-25DD4CA0B3D6}" dt="2023-06-18T03:07:24.881" v="155" actId="1076"/>
        <pc:sldMkLst>
          <pc:docMk/>
          <pc:sldMk cId="3831511946" sldId="294"/>
        </pc:sldMkLst>
        <pc:picChg chg="mod">
          <ac:chgData name="BURCOMBE, Sandra (sburc14)" userId="157f71ff-20a0-4a6d-b6e2-58aeeb7ac9ff" providerId="ADAL" clId="{8BE661DF-8839-401B-9348-25DD4CA0B3D6}" dt="2023-06-18T03:07:24.881" v="155" actId="1076"/>
          <ac:picMkLst>
            <pc:docMk/>
            <pc:sldMk cId="3831511946" sldId="294"/>
            <ac:picMk id="4" creationId="{51201966-4A5E-4769-86F4-3FDD9D70D94B}"/>
          </ac:picMkLst>
        </pc:picChg>
      </pc:sldChg>
      <pc:sldChg chg="addSp delSp modSp mod ord">
        <pc:chgData name="BURCOMBE, Sandra (sburc14)" userId="157f71ff-20a0-4a6d-b6e2-58aeeb7ac9ff" providerId="ADAL" clId="{8BE661DF-8839-401B-9348-25DD4CA0B3D6}" dt="2023-06-18T03:07:12.314" v="153" actId="1076"/>
        <pc:sldMkLst>
          <pc:docMk/>
          <pc:sldMk cId="2621628910" sldId="295"/>
        </pc:sldMkLst>
        <pc:graphicFrameChg chg="add del modGraphic">
          <ac:chgData name="BURCOMBE, Sandra (sburc14)" userId="157f71ff-20a0-4a6d-b6e2-58aeeb7ac9ff" providerId="ADAL" clId="{8BE661DF-8839-401B-9348-25DD4CA0B3D6}" dt="2023-06-18T03:03:15.686" v="127" actId="27309"/>
          <ac:graphicFrameMkLst>
            <pc:docMk/>
            <pc:sldMk cId="2621628910" sldId="295"/>
            <ac:graphicFrameMk id="10" creationId="{C34A9CEF-9268-4768-8DF5-C43A8E081498}"/>
          </ac:graphicFrameMkLst>
        </pc:graphicFrameChg>
        <pc:picChg chg="add del mod">
          <ac:chgData name="BURCOMBE, Sandra (sburc14)" userId="157f71ff-20a0-4a6d-b6e2-58aeeb7ac9ff" providerId="ADAL" clId="{8BE661DF-8839-401B-9348-25DD4CA0B3D6}" dt="2023-06-18T03:03:18.622" v="128" actId="478"/>
          <ac:picMkLst>
            <pc:docMk/>
            <pc:sldMk cId="2621628910" sldId="295"/>
            <ac:picMk id="3" creationId="{6A6850EC-F420-46D8-ACA6-0F3330AE609D}"/>
          </ac:picMkLst>
        </pc:picChg>
        <pc:picChg chg="mod">
          <ac:chgData name="BURCOMBE, Sandra (sburc14)" userId="157f71ff-20a0-4a6d-b6e2-58aeeb7ac9ff" providerId="ADAL" clId="{8BE661DF-8839-401B-9348-25DD4CA0B3D6}" dt="2023-06-18T03:07:12.314" v="153" actId="1076"/>
          <ac:picMkLst>
            <pc:docMk/>
            <pc:sldMk cId="2621628910" sldId="295"/>
            <ac:picMk id="4" creationId="{A349EC19-44F3-4D9A-8E38-5261BE209A9E}"/>
          </ac:picMkLst>
        </pc:picChg>
        <pc:picChg chg="del">
          <ac:chgData name="BURCOMBE, Sandra (sburc14)" userId="157f71ff-20a0-4a6d-b6e2-58aeeb7ac9ff" providerId="ADAL" clId="{8BE661DF-8839-401B-9348-25DD4CA0B3D6}" dt="2023-06-18T02:58:36.988" v="108"/>
          <ac:picMkLst>
            <pc:docMk/>
            <pc:sldMk cId="2621628910" sldId="295"/>
            <ac:picMk id="6" creationId="{8C75C795-D271-4C18-9CB9-67E1C30B9801}"/>
          </ac:picMkLst>
        </pc:picChg>
        <pc:picChg chg="add del mod">
          <ac:chgData name="BURCOMBE, Sandra (sburc14)" userId="157f71ff-20a0-4a6d-b6e2-58aeeb7ac9ff" providerId="ADAL" clId="{8BE661DF-8839-401B-9348-25DD4CA0B3D6}" dt="2023-06-18T03:03:00.570" v="119"/>
          <ac:picMkLst>
            <pc:docMk/>
            <pc:sldMk cId="2621628910" sldId="295"/>
            <ac:picMk id="8" creationId="{DBD9A128-0A5C-4421-953C-8A8AF17A0659}"/>
          </ac:picMkLst>
        </pc:picChg>
      </pc:sldChg>
      <pc:sldChg chg="add">
        <pc:chgData name="BURCOMBE, Sandra (sburc14)" userId="157f71ff-20a0-4a6d-b6e2-58aeeb7ac9ff" providerId="ADAL" clId="{8BE661DF-8839-401B-9348-25DD4CA0B3D6}" dt="2023-06-18T02:43:06.253" v="107"/>
        <pc:sldMkLst>
          <pc:docMk/>
          <pc:sldMk cId="509119397" sldId="296"/>
        </pc:sldMkLst>
      </pc:sldChg>
      <pc:sldChg chg="del">
        <pc:chgData name="BURCOMBE, Sandra (sburc14)" userId="157f71ff-20a0-4a6d-b6e2-58aeeb7ac9ff" providerId="ADAL" clId="{8BE661DF-8839-401B-9348-25DD4CA0B3D6}" dt="2023-06-18T02:43:01.863" v="106" actId="2696"/>
        <pc:sldMkLst>
          <pc:docMk/>
          <pc:sldMk cId="3093400797" sldId="296"/>
        </pc:sldMkLst>
      </pc:sldChg>
      <pc:sldChg chg="add del">
        <pc:chgData name="BURCOMBE, Sandra (sburc14)" userId="157f71ff-20a0-4a6d-b6e2-58aeeb7ac9ff" providerId="ADAL" clId="{8BE661DF-8839-401B-9348-25DD4CA0B3D6}" dt="2023-06-18T02:42:43.192" v="104" actId="2696"/>
        <pc:sldMkLst>
          <pc:docMk/>
          <pc:sldMk cId="168498601" sldId="297"/>
        </pc:sldMkLst>
      </pc:sldChg>
      <pc:sldChg chg="del">
        <pc:chgData name="BURCOMBE, Sandra (sburc14)" userId="157f71ff-20a0-4a6d-b6e2-58aeeb7ac9ff" providerId="ADAL" clId="{8BE661DF-8839-401B-9348-25DD4CA0B3D6}" dt="2023-06-18T02:42:34.426" v="102" actId="2696"/>
        <pc:sldMkLst>
          <pc:docMk/>
          <pc:sldMk cId="544255847" sldId="297"/>
        </pc:sldMkLst>
      </pc:sldChg>
      <pc:sldChg chg="add">
        <pc:chgData name="BURCOMBE, Sandra (sburc14)" userId="157f71ff-20a0-4a6d-b6e2-58aeeb7ac9ff" providerId="ADAL" clId="{8BE661DF-8839-401B-9348-25DD4CA0B3D6}" dt="2023-06-18T02:42:46.838" v="105"/>
        <pc:sldMkLst>
          <pc:docMk/>
          <pc:sldMk cId="3644267550" sldId="297"/>
        </pc:sldMkLst>
      </pc:sldChg>
      <pc:sldChg chg="addSp delSp modSp mod ord">
        <pc:chgData name="BURCOMBE, Sandra (sburc14)" userId="157f71ff-20a0-4a6d-b6e2-58aeeb7ac9ff" providerId="ADAL" clId="{8BE661DF-8839-401B-9348-25DD4CA0B3D6}" dt="2023-06-18T03:07:59.637" v="162" actId="1076"/>
        <pc:sldMkLst>
          <pc:docMk/>
          <pc:sldMk cId="2533768419" sldId="298"/>
        </pc:sldMkLst>
        <pc:spChg chg="del mod">
          <ac:chgData name="BURCOMBE, Sandra (sburc14)" userId="157f71ff-20a0-4a6d-b6e2-58aeeb7ac9ff" providerId="ADAL" clId="{8BE661DF-8839-401B-9348-25DD4CA0B3D6}" dt="2023-06-18T03:05:56.455" v="142" actId="478"/>
          <ac:spMkLst>
            <pc:docMk/>
            <pc:sldMk cId="2533768419" sldId="298"/>
            <ac:spMk id="2" creationId="{034EAD05-5A34-4426-9393-A04475A76300}"/>
          </ac:spMkLst>
        </pc:spChg>
        <pc:picChg chg="add mod">
          <ac:chgData name="BURCOMBE, Sandra (sburc14)" userId="157f71ff-20a0-4a6d-b6e2-58aeeb7ac9ff" providerId="ADAL" clId="{8BE661DF-8839-401B-9348-25DD4CA0B3D6}" dt="2023-06-18T03:07:59.637" v="162" actId="1076"/>
          <ac:picMkLst>
            <pc:docMk/>
            <pc:sldMk cId="2533768419" sldId="298"/>
            <ac:picMk id="4" creationId="{3F624A30-C427-4053-910F-17152B02C583}"/>
          </ac:picMkLst>
        </pc:picChg>
      </pc:sldChg>
      <pc:sldChg chg="addSp modSp mod">
        <pc:chgData name="BURCOMBE, Sandra (sburc14)" userId="157f71ff-20a0-4a6d-b6e2-58aeeb7ac9ff" providerId="ADAL" clId="{8BE661DF-8839-401B-9348-25DD4CA0B3D6}" dt="2023-06-18T03:45:03.112" v="704" actId="1076"/>
        <pc:sldMkLst>
          <pc:docMk/>
          <pc:sldMk cId="2006095179" sldId="299"/>
        </pc:sldMkLst>
        <pc:spChg chg="add mod">
          <ac:chgData name="BURCOMBE, Sandra (sburc14)" userId="157f71ff-20a0-4a6d-b6e2-58aeeb7ac9ff" providerId="ADAL" clId="{8BE661DF-8839-401B-9348-25DD4CA0B3D6}" dt="2023-06-18T03:45:03.112" v="704" actId="1076"/>
          <ac:spMkLst>
            <pc:docMk/>
            <pc:sldMk cId="2006095179" sldId="299"/>
            <ac:spMk id="3" creationId="{DA3F24BF-9311-49E4-B0D5-8455F64DD1C0}"/>
          </ac:spMkLst>
        </pc:spChg>
      </pc:sldChg>
      <pc:sldChg chg="addSp modSp mod ord">
        <pc:chgData name="BURCOMBE, Sandra (sburc14)" userId="157f71ff-20a0-4a6d-b6e2-58aeeb7ac9ff" providerId="ADAL" clId="{8BE661DF-8839-401B-9348-25DD4CA0B3D6}" dt="2023-06-18T03:09:58.462" v="174" actId="14100"/>
        <pc:sldMkLst>
          <pc:docMk/>
          <pc:sldMk cId="3675914243" sldId="302"/>
        </pc:sldMkLst>
        <pc:picChg chg="add mod">
          <ac:chgData name="BURCOMBE, Sandra (sburc14)" userId="157f71ff-20a0-4a6d-b6e2-58aeeb7ac9ff" providerId="ADAL" clId="{8BE661DF-8839-401B-9348-25DD4CA0B3D6}" dt="2023-06-18T03:09:58.462" v="174" actId="14100"/>
          <ac:picMkLst>
            <pc:docMk/>
            <pc:sldMk cId="3675914243" sldId="302"/>
            <ac:picMk id="3" creationId="{0C0A86F2-B26B-4E5B-99AE-301580D2EC0A}"/>
          </ac:picMkLst>
        </pc:picChg>
      </pc:sldChg>
      <pc:sldChg chg="addSp delSp modSp mod ord">
        <pc:chgData name="BURCOMBE, Sandra (sburc14)" userId="157f71ff-20a0-4a6d-b6e2-58aeeb7ac9ff" providerId="ADAL" clId="{8BE661DF-8839-401B-9348-25DD4CA0B3D6}" dt="2023-06-18T05:29:19.979" v="1307" actId="255"/>
        <pc:sldMkLst>
          <pc:docMk/>
          <pc:sldMk cId="2239698250" sldId="303"/>
        </pc:sldMkLst>
        <pc:spChg chg="add mod">
          <ac:chgData name="BURCOMBE, Sandra (sburc14)" userId="157f71ff-20a0-4a6d-b6e2-58aeeb7ac9ff" providerId="ADAL" clId="{8BE661DF-8839-401B-9348-25DD4CA0B3D6}" dt="2023-06-18T05:29:19.979" v="1307" actId="255"/>
          <ac:spMkLst>
            <pc:docMk/>
            <pc:sldMk cId="2239698250" sldId="303"/>
            <ac:spMk id="13" creationId="{8730CCCD-9007-44ED-9080-C11E530009F5}"/>
          </ac:spMkLst>
        </pc:spChg>
        <pc:picChg chg="add del mod">
          <ac:chgData name="BURCOMBE, Sandra (sburc14)" userId="157f71ff-20a0-4a6d-b6e2-58aeeb7ac9ff" providerId="ADAL" clId="{8BE661DF-8839-401B-9348-25DD4CA0B3D6}" dt="2023-06-18T04:52:27.165" v="1100" actId="21"/>
          <ac:picMkLst>
            <pc:docMk/>
            <pc:sldMk cId="2239698250" sldId="303"/>
            <ac:picMk id="3" creationId="{0CA98A09-98B6-4326-B112-A303C7D0B99F}"/>
          </ac:picMkLst>
        </pc:picChg>
        <pc:picChg chg="add del mod">
          <ac:chgData name="BURCOMBE, Sandra (sburc14)" userId="157f71ff-20a0-4a6d-b6e2-58aeeb7ac9ff" providerId="ADAL" clId="{8BE661DF-8839-401B-9348-25DD4CA0B3D6}" dt="2023-06-18T04:46:10.602" v="975" actId="21"/>
          <ac:picMkLst>
            <pc:docMk/>
            <pc:sldMk cId="2239698250" sldId="303"/>
            <ac:picMk id="5" creationId="{E7B98DBE-FD67-4757-8EFE-47E0DE0B89F7}"/>
          </ac:picMkLst>
        </pc:picChg>
        <pc:picChg chg="add mod">
          <ac:chgData name="BURCOMBE, Sandra (sburc14)" userId="157f71ff-20a0-4a6d-b6e2-58aeeb7ac9ff" providerId="ADAL" clId="{8BE661DF-8839-401B-9348-25DD4CA0B3D6}" dt="2023-06-18T04:53:19.572" v="1111" actId="1076"/>
          <ac:picMkLst>
            <pc:docMk/>
            <pc:sldMk cId="2239698250" sldId="303"/>
            <ac:picMk id="7" creationId="{04825734-FD18-44A6-9CD1-830BDAE91BC8}"/>
          </ac:picMkLst>
        </pc:picChg>
        <pc:picChg chg="add del mod">
          <ac:chgData name="BURCOMBE, Sandra (sburc14)" userId="157f71ff-20a0-4a6d-b6e2-58aeeb7ac9ff" providerId="ADAL" clId="{8BE661DF-8839-401B-9348-25DD4CA0B3D6}" dt="2023-06-18T04:15:08.204" v="756" actId="478"/>
          <ac:picMkLst>
            <pc:docMk/>
            <pc:sldMk cId="2239698250" sldId="303"/>
            <ac:picMk id="9" creationId="{CB0FF0F4-D89C-4F5D-9392-5F89CD385492}"/>
          </ac:picMkLst>
        </pc:picChg>
        <pc:picChg chg="add mod">
          <ac:chgData name="BURCOMBE, Sandra (sburc14)" userId="157f71ff-20a0-4a6d-b6e2-58aeeb7ac9ff" providerId="ADAL" clId="{8BE661DF-8839-401B-9348-25DD4CA0B3D6}" dt="2023-06-18T04:53:11.277" v="1109" actId="14100"/>
          <ac:picMkLst>
            <pc:docMk/>
            <pc:sldMk cId="2239698250" sldId="303"/>
            <ac:picMk id="11" creationId="{D83AFED5-F0B8-41E9-A6F4-D34C996AD1E5}"/>
          </ac:picMkLst>
        </pc:picChg>
        <pc:picChg chg="add del mod">
          <ac:chgData name="BURCOMBE, Sandra (sburc14)" userId="157f71ff-20a0-4a6d-b6e2-58aeeb7ac9ff" providerId="ADAL" clId="{8BE661DF-8839-401B-9348-25DD4CA0B3D6}" dt="2023-06-18T04:53:41.377" v="1113" actId="478"/>
          <ac:picMkLst>
            <pc:docMk/>
            <pc:sldMk cId="2239698250" sldId="303"/>
            <ac:picMk id="12" creationId="{995445E9-F59C-4B03-958E-6D35AAD03C43}"/>
          </ac:picMkLst>
        </pc:picChg>
      </pc:sldChg>
      <pc:sldChg chg="addSp delSp modSp mod">
        <pc:chgData name="BURCOMBE, Sandra (sburc14)" userId="157f71ff-20a0-4a6d-b6e2-58aeeb7ac9ff" providerId="ADAL" clId="{8BE661DF-8839-401B-9348-25DD4CA0B3D6}" dt="2023-06-18T03:27:46.586" v="502" actId="1076"/>
        <pc:sldMkLst>
          <pc:docMk/>
          <pc:sldMk cId="3183800293" sldId="304"/>
        </pc:sldMkLst>
        <pc:spChg chg="add del mod">
          <ac:chgData name="BURCOMBE, Sandra (sburc14)" userId="157f71ff-20a0-4a6d-b6e2-58aeeb7ac9ff" providerId="ADAL" clId="{8BE661DF-8839-401B-9348-25DD4CA0B3D6}" dt="2023-06-18T03:27:46.586" v="502" actId="1076"/>
          <ac:spMkLst>
            <pc:docMk/>
            <pc:sldMk cId="3183800293" sldId="304"/>
            <ac:spMk id="4" creationId="{6844DB2F-DDD2-4EA0-9A7C-23B283D9558B}"/>
          </ac:spMkLst>
        </pc:spChg>
        <pc:picChg chg="mod">
          <ac:chgData name="BURCOMBE, Sandra (sburc14)" userId="157f71ff-20a0-4a6d-b6e2-58aeeb7ac9ff" providerId="ADAL" clId="{8BE661DF-8839-401B-9348-25DD4CA0B3D6}" dt="2023-06-18T03:20:15.799" v="357" actId="1076"/>
          <ac:picMkLst>
            <pc:docMk/>
            <pc:sldMk cId="3183800293" sldId="304"/>
            <ac:picMk id="3" creationId="{B685758E-4B88-493A-BFFA-641947A0A655}"/>
          </ac:picMkLst>
        </pc:picChg>
      </pc:sldChg>
      <pc:sldChg chg="addSp delSp modSp add mod">
        <pc:chgData name="BURCOMBE, Sandra (sburc14)" userId="157f71ff-20a0-4a6d-b6e2-58aeeb7ac9ff" providerId="ADAL" clId="{8BE661DF-8839-401B-9348-25DD4CA0B3D6}" dt="2023-06-18T03:44:47.070" v="703" actId="1076"/>
        <pc:sldMkLst>
          <pc:docMk/>
          <pc:sldMk cId="3874915519" sldId="305"/>
        </pc:sldMkLst>
        <pc:picChg chg="del">
          <ac:chgData name="BURCOMBE, Sandra (sburc14)" userId="157f71ff-20a0-4a6d-b6e2-58aeeb7ac9ff" providerId="ADAL" clId="{8BE661DF-8839-401B-9348-25DD4CA0B3D6}" dt="2023-06-15T13:16:06.120" v="90" actId="478"/>
          <ac:picMkLst>
            <pc:docMk/>
            <pc:sldMk cId="3874915519" sldId="305"/>
            <ac:picMk id="3" creationId="{78A2AE60-A89B-4AF9-8ADB-EFEC4846BFFC}"/>
          </ac:picMkLst>
        </pc:picChg>
        <pc:picChg chg="add mod modCrop">
          <ac:chgData name="BURCOMBE, Sandra (sburc14)" userId="157f71ff-20a0-4a6d-b6e2-58aeeb7ac9ff" providerId="ADAL" clId="{8BE661DF-8839-401B-9348-25DD4CA0B3D6}" dt="2023-06-18T03:44:41.226" v="702" actId="1076"/>
          <ac:picMkLst>
            <pc:docMk/>
            <pc:sldMk cId="3874915519" sldId="305"/>
            <ac:picMk id="3" creationId="{D57FB508-B7BE-45F0-A9CB-6673A43AEFF7}"/>
          </ac:picMkLst>
        </pc:picChg>
        <pc:picChg chg="add mod modCrop">
          <ac:chgData name="BURCOMBE, Sandra (sburc14)" userId="157f71ff-20a0-4a6d-b6e2-58aeeb7ac9ff" providerId="ADAL" clId="{8BE661DF-8839-401B-9348-25DD4CA0B3D6}" dt="2023-06-18T03:44:47.070" v="703" actId="1076"/>
          <ac:picMkLst>
            <pc:docMk/>
            <pc:sldMk cId="3874915519" sldId="305"/>
            <ac:picMk id="5" creationId="{FB98406C-A8D0-46D3-B117-6EF28160B7B0}"/>
          </ac:picMkLst>
        </pc:picChg>
      </pc:sldChg>
      <pc:sldChg chg="add del">
        <pc:chgData name="BURCOMBE, Sandra (sburc14)" userId="157f71ff-20a0-4a6d-b6e2-58aeeb7ac9ff" providerId="ADAL" clId="{8BE661DF-8839-401B-9348-25DD4CA0B3D6}" dt="2023-06-15T13:16:08.717" v="91" actId="47"/>
        <pc:sldMkLst>
          <pc:docMk/>
          <pc:sldMk cId="189723362" sldId="306"/>
        </pc:sldMkLst>
      </pc:sldChg>
      <pc:sldChg chg="addSp delSp modSp add mod">
        <pc:chgData name="BURCOMBE, Sandra (sburc14)" userId="157f71ff-20a0-4a6d-b6e2-58aeeb7ac9ff" providerId="ADAL" clId="{8BE661DF-8839-401B-9348-25DD4CA0B3D6}" dt="2023-06-18T04:41:54.677" v="953" actId="20577"/>
        <pc:sldMkLst>
          <pc:docMk/>
          <pc:sldMk cId="2435461234" sldId="307"/>
        </pc:sldMkLst>
        <pc:spChg chg="add mod">
          <ac:chgData name="BURCOMBE, Sandra (sburc14)" userId="157f71ff-20a0-4a6d-b6e2-58aeeb7ac9ff" providerId="ADAL" clId="{8BE661DF-8839-401B-9348-25DD4CA0B3D6}" dt="2023-06-18T04:41:54.677" v="953" actId="20577"/>
          <ac:spMkLst>
            <pc:docMk/>
            <pc:sldMk cId="2435461234" sldId="307"/>
            <ac:spMk id="6" creationId="{03D8FA33-CE58-4933-89C5-3839C641D0DC}"/>
          </ac:spMkLst>
        </pc:spChg>
        <pc:picChg chg="add mod">
          <ac:chgData name="BURCOMBE, Sandra (sburc14)" userId="157f71ff-20a0-4a6d-b6e2-58aeeb7ac9ff" providerId="ADAL" clId="{8BE661DF-8839-401B-9348-25DD4CA0B3D6}" dt="2023-06-18T04:40:00.945" v="868" actId="1076"/>
          <ac:picMkLst>
            <pc:docMk/>
            <pc:sldMk cId="2435461234" sldId="307"/>
            <ac:picMk id="3" creationId="{05EA0D90-B56B-4D29-9A8B-EDEC614D5CF2}"/>
          </ac:picMkLst>
        </pc:picChg>
        <pc:picChg chg="del">
          <ac:chgData name="BURCOMBE, Sandra (sburc14)" userId="157f71ff-20a0-4a6d-b6e2-58aeeb7ac9ff" providerId="ADAL" clId="{8BE661DF-8839-401B-9348-25DD4CA0B3D6}" dt="2023-06-15T13:16:12.290" v="92" actId="478"/>
          <ac:picMkLst>
            <pc:docMk/>
            <pc:sldMk cId="2435461234" sldId="307"/>
            <ac:picMk id="3" creationId="{78A2AE60-A89B-4AF9-8ADB-EFEC4846BFFC}"/>
          </ac:picMkLst>
        </pc:picChg>
        <pc:picChg chg="add del mod">
          <ac:chgData name="BURCOMBE, Sandra (sburc14)" userId="157f71ff-20a0-4a6d-b6e2-58aeeb7ac9ff" providerId="ADAL" clId="{8BE661DF-8839-401B-9348-25DD4CA0B3D6}" dt="2023-06-18T04:39:46.052" v="864" actId="478"/>
          <ac:picMkLst>
            <pc:docMk/>
            <pc:sldMk cId="2435461234" sldId="307"/>
            <ac:picMk id="5" creationId="{2C674149-2504-4F32-AB2B-CB95FB5522CA}"/>
          </ac:picMkLst>
        </pc:picChg>
      </pc:sldChg>
      <pc:sldChg chg="add del">
        <pc:chgData name="BURCOMBE, Sandra (sburc14)" userId="157f71ff-20a0-4a6d-b6e2-58aeeb7ac9ff" providerId="ADAL" clId="{8BE661DF-8839-401B-9348-25DD4CA0B3D6}" dt="2023-06-15T13:16:15.998" v="93" actId="47"/>
        <pc:sldMkLst>
          <pc:docMk/>
          <pc:sldMk cId="3445059781" sldId="308"/>
        </pc:sldMkLst>
      </pc:sldChg>
      <pc:sldChg chg="addSp delSp modSp add mod">
        <pc:chgData name="BURCOMBE, Sandra (sburc14)" userId="157f71ff-20a0-4a6d-b6e2-58aeeb7ac9ff" providerId="ADAL" clId="{8BE661DF-8839-401B-9348-25DD4CA0B3D6}" dt="2023-06-18T04:46:40.739" v="984" actId="1076"/>
        <pc:sldMkLst>
          <pc:docMk/>
          <pc:sldMk cId="666400284" sldId="309"/>
        </pc:sldMkLst>
        <pc:picChg chg="del">
          <ac:chgData name="BURCOMBE, Sandra (sburc14)" userId="157f71ff-20a0-4a6d-b6e2-58aeeb7ac9ff" providerId="ADAL" clId="{8BE661DF-8839-401B-9348-25DD4CA0B3D6}" dt="2023-06-15T13:16:25.428" v="96" actId="478"/>
          <ac:picMkLst>
            <pc:docMk/>
            <pc:sldMk cId="666400284" sldId="309"/>
            <ac:picMk id="3" creationId="{78A2AE60-A89B-4AF9-8ADB-EFEC4846BFFC}"/>
          </ac:picMkLst>
        </pc:picChg>
        <pc:picChg chg="add del mod">
          <ac:chgData name="BURCOMBE, Sandra (sburc14)" userId="157f71ff-20a0-4a6d-b6e2-58aeeb7ac9ff" providerId="ADAL" clId="{8BE661DF-8839-401B-9348-25DD4CA0B3D6}" dt="2023-06-18T04:45:05.301" v="969" actId="478"/>
          <ac:picMkLst>
            <pc:docMk/>
            <pc:sldMk cId="666400284" sldId="309"/>
            <ac:picMk id="3" creationId="{9B8979EA-D61C-4016-959C-4647B09A9CDA}"/>
          </ac:picMkLst>
        </pc:picChg>
        <pc:picChg chg="add mod">
          <ac:chgData name="BURCOMBE, Sandra (sburc14)" userId="157f71ff-20a0-4a6d-b6e2-58aeeb7ac9ff" providerId="ADAL" clId="{8BE661DF-8839-401B-9348-25DD4CA0B3D6}" dt="2023-06-18T04:46:40.739" v="984" actId="1076"/>
          <ac:picMkLst>
            <pc:docMk/>
            <pc:sldMk cId="666400284" sldId="309"/>
            <ac:picMk id="4" creationId="{04AEA3D3-89E0-45DD-A576-6F7DEC05C458}"/>
          </ac:picMkLst>
        </pc:picChg>
      </pc:sldChg>
      <pc:sldChg chg="addSp delSp modSp add mod">
        <pc:chgData name="BURCOMBE, Sandra (sburc14)" userId="157f71ff-20a0-4a6d-b6e2-58aeeb7ac9ff" providerId="ADAL" clId="{8BE661DF-8839-401B-9348-25DD4CA0B3D6}" dt="2023-06-22T04:23:10.230" v="1977" actId="1076"/>
        <pc:sldMkLst>
          <pc:docMk/>
          <pc:sldMk cId="264432288" sldId="310"/>
        </pc:sldMkLst>
        <pc:spChg chg="add del mod">
          <ac:chgData name="BURCOMBE, Sandra (sburc14)" userId="157f71ff-20a0-4a6d-b6e2-58aeeb7ac9ff" providerId="ADAL" clId="{8BE661DF-8839-401B-9348-25DD4CA0B3D6}" dt="2023-06-18T03:23:11.740" v="366" actId="478"/>
          <ac:spMkLst>
            <pc:docMk/>
            <pc:sldMk cId="264432288" sldId="310"/>
            <ac:spMk id="2" creationId="{048808AD-18FA-4313-B395-E70D2DEAD553}"/>
          </ac:spMkLst>
        </pc:spChg>
        <pc:spChg chg="add mod">
          <ac:chgData name="BURCOMBE, Sandra (sburc14)" userId="157f71ff-20a0-4a6d-b6e2-58aeeb7ac9ff" providerId="ADAL" clId="{8BE661DF-8839-401B-9348-25DD4CA0B3D6}" dt="2023-06-22T04:23:10.230" v="1977" actId="1076"/>
          <ac:spMkLst>
            <pc:docMk/>
            <pc:sldMk cId="264432288" sldId="310"/>
            <ac:spMk id="5" creationId="{78AF5858-F1FC-4C7B-A9DC-3CC983DEA1B5}"/>
          </ac:spMkLst>
        </pc:spChg>
        <pc:picChg chg="add mod">
          <ac:chgData name="BURCOMBE, Sandra (sburc14)" userId="157f71ff-20a0-4a6d-b6e2-58aeeb7ac9ff" providerId="ADAL" clId="{8BE661DF-8839-401B-9348-25DD4CA0B3D6}" dt="2023-06-18T03:23:23.110" v="368" actId="1076"/>
          <ac:picMkLst>
            <pc:docMk/>
            <pc:sldMk cId="264432288" sldId="310"/>
            <ac:picMk id="3" creationId="{6F1A10B5-5F3B-4441-A4CC-50523532184E}"/>
          </ac:picMkLst>
        </pc:picChg>
        <pc:picChg chg="del">
          <ac:chgData name="BURCOMBE, Sandra (sburc14)" userId="157f71ff-20a0-4a6d-b6e2-58aeeb7ac9ff" providerId="ADAL" clId="{8BE661DF-8839-401B-9348-25DD4CA0B3D6}" dt="2023-06-15T13:13:36.921" v="9" actId="478"/>
          <ac:picMkLst>
            <pc:docMk/>
            <pc:sldMk cId="264432288" sldId="310"/>
            <ac:picMk id="4" creationId="{218529EE-8E16-4FA5-9407-49CCED498FF1}"/>
          </ac:picMkLst>
        </pc:picChg>
        <pc:picChg chg="add del mod">
          <ac:chgData name="BURCOMBE, Sandra (sburc14)" userId="157f71ff-20a0-4a6d-b6e2-58aeeb7ac9ff" providerId="ADAL" clId="{8BE661DF-8839-401B-9348-25DD4CA0B3D6}" dt="2023-06-18T03:24:43.235" v="371" actId="478"/>
          <ac:picMkLst>
            <pc:docMk/>
            <pc:sldMk cId="264432288" sldId="310"/>
            <ac:picMk id="4" creationId="{A718E1A0-E6FD-4B7C-852C-3CD8036B41F5}"/>
          </ac:picMkLst>
        </pc:picChg>
      </pc:sldChg>
      <pc:sldChg chg="addSp delSp modSp add mod ord">
        <pc:chgData name="BURCOMBE, Sandra (sburc14)" userId="157f71ff-20a0-4a6d-b6e2-58aeeb7ac9ff" providerId="ADAL" clId="{8BE661DF-8839-401B-9348-25DD4CA0B3D6}" dt="2023-06-18T04:45:26.403" v="974" actId="1076"/>
        <pc:sldMkLst>
          <pc:docMk/>
          <pc:sldMk cId="2211457892" sldId="311"/>
        </pc:sldMkLst>
        <pc:picChg chg="add del mod">
          <ac:chgData name="BURCOMBE, Sandra (sburc14)" userId="157f71ff-20a0-4a6d-b6e2-58aeeb7ac9ff" providerId="ADAL" clId="{8BE661DF-8839-401B-9348-25DD4CA0B3D6}" dt="2023-06-18T03:55:29.827" v="741" actId="478"/>
          <ac:picMkLst>
            <pc:docMk/>
            <pc:sldMk cId="2211457892" sldId="311"/>
            <ac:picMk id="3" creationId="{189732E5-89FB-4B0D-87A2-EFBED0B40B6F}"/>
          </ac:picMkLst>
        </pc:picChg>
        <pc:picChg chg="del">
          <ac:chgData name="BURCOMBE, Sandra (sburc14)" userId="157f71ff-20a0-4a6d-b6e2-58aeeb7ac9ff" providerId="ADAL" clId="{8BE661DF-8839-401B-9348-25DD4CA0B3D6}" dt="2023-06-15T13:16:22.299" v="95" actId="478"/>
          <ac:picMkLst>
            <pc:docMk/>
            <pc:sldMk cId="2211457892" sldId="311"/>
            <ac:picMk id="3" creationId="{78A2AE60-A89B-4AF9-8ADB-EFEC4846BFFC}"/>
          </ac:picMkLst>
        </pc:picChg>
        <pc:picChg chg="add del mod">
          <ac:chgData name="BURCOMBE, Sandra (sburc14)" userId="157f71ff-20a0-4a6d-b6e2-58aeeb7ac9ff" providerId="ADAL" clId="{8BE661DF-8839-401B-9348-25DD4CA0B3D6}" dt="2023-06-18T04:43:50.429" v="957" actId="21"/>
          <ac:picMkLst>
            <pc:docMk/>
            <pc:sldMk cId="2211457892" sldId="311"/>
            <ac:picMk id="5" creationId="{E99DA26C-A539-445D-9B4B-8FDD00BAE791}"/>
          </ac:picMkLst>
        </pc:picChg>
        <pc:picChg chg="add mod">
          <ac:chgData name="BURCOMBE, Sandra (sburc14)" userId="157f71ff-20a0-4a6d-b6e2-58aeeb7ac9ff" providerId="ADAL" clId="{8BE661DF-8839-401B-9348-25DD4CA0B3D6}" dt="2023-06-18T04:45:26.403" v="974" actId="1076"/>
          <ac:picMkLst>
            <pc:docMk/>
            <pc:sldMk cId="2211457892" sldId="311"/>
            <ac:picMk id="7" creationId="{B1254BFF-4FB6-4991-86F5-1690E7F1A2B1}"/>
          </ac:picMkLst>
        </pc:picChg>
        <pc:picChg chg="add del mod">
          <ac:chgData name="BURCOMBE, Sandra (sburc14)" userId="157f71ff-20a0-4a6d-b6e2-58aeeb7ac9ff" providerId="ADAL" clId="{8BE661DF-8839-401B-9348-25DD4CA0B3D6}" dt="2023-06-18T04:44:54.441" v="968" actId="478"/>
          <ac:picMkLst>
            <pc:docMk/>
            <pc:sldMk cId="2211457892" sldId="311"/>
            <ac:picMk id="9" creationId="{D25ED438-3585-4CD8-AD4F-7A23CA88E6C6}"/>
          </ac:picMkLst>
        </pc:picChg>
      </pc:sldChg>
      <pc:sldChg chg="addSp delSp modSp new mod">
        <pc:chgData name="BURCOMBE, Sandra (sburc14)" userId="157f71ff-20a0-4a6d-b6e2-58aeeb7ac9ff" providerId="ADAL" clId="{8BE661DF-8839-401B-9348-25DD4CA0B3D6}" dt="2023-06-18T08:55:51.887" v="1718" actId="1076"/>
        <pc:sldMkLst>
          <pc:docMk/>
          <pc:sldMk cId="2826848546" sldId="312"/>
        </pc:sldMkLst>
        <pc:spChg chg="del">
          <ac:chgData name="BURCOMBE, Sandra (sburc14)" userId="157f71ff-20a0-4a6d-b6e2-58aeeb7ac9ff" providerId="ADAL" clId="{8BE661DF-8839-401B-9348-25DD4CA0B3D6}" dt="2023-06-15T13:19:07.472" v="99" actId="478"/>
          <ac:spMkLst>
            <pc:docMk/>
            <pc:sldMk cId="2826848546" sldId="312"/>
            <ac:spMk id="2" creationId="{96CFF9BF-4653-4196-A280-EEA4BD2898C8}"/>
          </ac:spMkLst>
        </pc:spChg>
        <pc:spChg chg="del">
          <ac:chgData name="BURCOMBE, Sandra (sburc14)" userId="157f71ff-20a0-4a6d-b6e2-58aeeb7ac9ff" providerId="ADAL" clId="{8BE661DF-8839-401B-9348-25DD4CA0B3D6}" dt="2023-06-15T13:19:01.127" v="98" actId="478"/>
          <ac:spMkLst>
            <pc:docMk/>
            <pc:sldMk cId="2826848546" sldId="312"/>
            <ac:spMk id="3" creationId="{0E5F3F43-4B52-4789-A30D-D3BC013B5348}"/>
          </ac:spMkLst>
        </pc:spChg>
        <pc:picChg chg="add mod modCrop">
          <ac:chgData name="BURCOMBE, Sandra (sburc14)" userId="157f71ff-20a0-4a6d-b6e2-58aeeb7ac9ff" providerId="ADAL" clId="{8BE661DF-8839-401B-9348-25DD4CA0B3D6}" dt="2023-06-18T08:55:51.887" v="1718" actId="1076"/>
          <ac:picMkLst>
            <pc:docMk/>
            <pc:sldMk cId="2826848546" sldId="312"/>
            <ac:picMk id="3" creationId="{4FD7FA16-2529-4B5B-A545-AA6F76F6CF00}"/>
          </ac:picMkLst>
        </pc:picChg>
      </pc:sldChg>
      <pc:sldChg chg="del">
        <pc:chgData name="BURCOMBE, Sandra (sburc14)" userId="157f71ff-20a0-4a6d-b6e2-58aeeb7ac9ff" providerId="ADAL" clId="{8BE661DF-8839-401B-9348-25DD4CA0B3D6}" dt="2023-06-18T03:01:01.704" v="112"/>
        <pc:sldMkLst>
          <pc:docMk/>
          <pc:sldMk cId="375202748" sldId="313"/>
        </pc:sldMkLst>
      </pc:sldChg>
      <pc:sldChg chg="addSp delSp modSp add mod ord">
        <pc:chgData name="BURCOMBE, Sandra (sburc14)" userId="157f71ff-20a0-4a6d-b6e2-58aeeb7ac9ff" providerId="ADAL" clId="{8BE661DF-8839-401B-9348-25DD4CA0B3D6}" dt="2023-06-18T05:30:32.449" v="1320"/>
        <pc:sldMkLst>
          <pc:docMk/>
          <pc:sldMk cId="3407079833" sldId="313"/>
        </pc:sldMkLst>
        <pc:picChg chg="add del mod">
          <ac:chgData name="BURCOMBE, Sandra (sburc14)" userId="157f71ff-20a0-4a6d-b6e2-58aeeb7ac9ff" providerId="ADAL" clId="{8BE661DF-8839-401B-9348-25DD4CA0B3D6}" dt="2023-06-18T03:49:05.758" v="728"/>
          <ac:picMkLst>
            <pc:docMk/>
            <pc:sldMk cId="3407079833" sldId="313"/>
            <ac:picMk id="3" creationId="{1A8E4848-78BE-463B-8467-37C46F812BB9}"/>
          </ac:picMkLst>
        </pc:picChg>
        <pc:picChg chg="add del mod">
          <ac:chgData name="BURCOMBE, Sandra (sburc14)" userId="157f71ff-20a0-4a6d-b6e2-58aeeb7ac9ff" providerId="ADAL" clId="{8BE661DF-8839-401B-9348-25DD4CA0B3D6}" dt="2023-06-18T03:49:05.758" v="728"/>
          <ac:picMkLst>
            <pc:docMk/>
            <pc:sldMk cId="3407079833" sldId="313"/>
            <ac:picMk id="5" creationId="{5AE2CD58-3969-4683-9F06-774542B73893}"/>
          </ac:picMkLst>
        </pc:picChg>
        <pc:picChg chg="add del mod">
          <ac:chgData name="BURCOMBE, Sandra (sburc14)" userId="157f71ff-20a0-4a6d-b6e2-58aeeb7ac9ff" providerId="ADAL" clId="{8BE661DF-8839-401B-9348-25DD4CA0B3D6}" dt="2023-06-18T03:49:05.758" v="728"/>
          <ac:picMkLst>
            <pc:docMk/>
            <pc:sldMk cId="3407079833" sldId="313"/>
            <ac:picMk id="7" creationId="{368B5423-D805-453E-A8D7-617F0E141227}"/>
          </ac:picMkLst>
        </pc:picChg>
        <pc:picChg chg="add del mod">
          <ac:chgData name="BURCOMBE, Sandra (sburc14)" userId="157f71ff-20a0-4a6d-b6e2-58aeeb7ac9ff" providerId="ADAL" clId="{8BE661DF-8839-401B-9348-25DD4CA0B3D6}" dt="2023-06-18T03:49:05.758" v="728"/>
          <ac:picMkLst>
            <pc:docMk/>
            <pc:sldMk cId="3407079833" sldId="313"/>
            <ac:picMk id="9" creationId="{D76ED309-4F28-4099-BB18-272D1EAB9D53}"/>
          </ac:picMkLst>
        </pc:picChg>
        <pc:picChg chg="add del mod">
          <ac:chgData name="BURCOMBE, Sandra (sburc14)" userId="157f71ff-20a0-4a6d-b6e2-58aeeb7ac9ff" providerId="ADAL" clId="{8BE661DF-8839-401B-9348-25DD4CA0B3D6}" dt="2023-06-18T03:49:05.758" v="728"/>
          <ac:picMkLst>
            <pc:docMk/>
            <pc:sldMk cId="3407079833" sldId="313"/>
            <ac:picMk id="11" creationId="{855D730E-0321-4B97-A3EE-1A35724A23F1}"/>
          </ac:picMkLst>
        </pc:picChg>
        <pc:picChg chg="add del mod">
          <ac:chgData name="BURCOMBE, Sandra (sburc14)" userId="157f71ff-20a0-4a6d-b6e2-58aeeb7ac9ff" providerId="ADAL" clId="{8BE661DF-8839-401B-9348-25DD4CA0B3D6}" dt="2023-06-18T05:02:02.280" v="1266" actId="478"/>
          <ac:picMkLst>
            <pc:docMk/>
            <pc:sldMk cId="3407079833" sldId="313"/>
            <ac:picMk id="13" creationId="{BE7BB79D-39D5-4077-9922-1CA74C22EBAC}"/>
          </ac:picMkLst>
        </pc:picChg>
        <pc:picChg chg="add mod">
          <ac:chgData name="BURCOMBE, Sandra (sburc14)" userId="157f71ff-20a0-4a6d-b6e2-58aeeb7ac9ff" providerId="ADAL" clId="{8BE661DF-8839-401B-9348-25DD4CA0B3D6}" dt="2023-06-18T05:02:30.461" v="1272" actId="1076"/>
          <ac:picMkLst>
            <pc:docMk/>
            <pc:sldMk cId="3407079833" sldId="313"/>
            <ac:picMk id="15" creationId="{E964D763-45CA-4E2C-B0F0-D15BF3446463}"/>
          </ac:picMkLst>
        </pc:picChg>
        <pc:picChg chg="add del mod">
          <ac:chgData name="BURCOMBE, Sandra (sburc14)" userId="157f71ff-20a0-4a6d-b6e2-58aeeb7ac9ff" providerId="ADAL" clId="{8BE661DF-8839-401B-9348-25DD4CA0B3D6}" dt="2023-06-18T04:59:03.038" v="1261" actId="478"/>
          <ac:picMkLst>
            <pc:docMk/>
            <pc:sldMk cId="3407079833" sldId="313"/>
            <ac:picMk id="16" creationId="{4F373ABA-02BA-4103-8C03-A2A4E7F3207A}"/>
          </ac:picMkLst>
        </pc:picChg>
      </pc:sldChg>
      <pc:sldChg chg="addSp delSp modSp add mod ord">
        <pc:chgData name="BURCOMBE, Sandra (sburc14)" userId="157f71ff-20a0-4a6d-b6e2-58aeeb7ac9ff" providerId="ADAL" clId="{8BE661DF-8839-401B-9348-25DD4CA0B3D6}" dt="2023-06-18T05:28:50.224" v="1295" actId="1076"/>
        <pc:sldMkLst>
          <pc:docMk/>
          <pc:sldMk cId="3021939479" sldId="314"/>
        </pc:sldMkLst>
        <pc:spChg chg="add mod">
          <ac:chgData name="BURCOMBE, Sandra (sburc14)" userId="157f71ff-20a0-4a6d-b6e2-58aeeb7ac9ff" providerId="ADAL" clId="{8BE661DF-8839-401B-9348-25DD4CA0B3D6}" dt="2023-06-18T05:28:50.224" v="1295" actId="1076"/>
          <ac:spMkLst>
            <pc:docMk/>
            <pc:sldMk cId="3021939479" sldId="314"/>
            <ac:spMk id="10" creationId="{CB8836E0-BFD5-49C2-9795-39AFD0802090}"/>
          </ac:spMkLst>
        </pc:spChg>
        <pc:picChg chg="add del mod">
          <ac:chgData name="BURCOMBE, Sandra (sburc14)" userId="157f71ff-20a0-4a6d-b6e2-58aeeb7ac9ff" providerId="ADAL" clId="{8BE661DF-8839-401B-9348-25DD4CA0B3D6}" dt="2023-06-18T04:49:40.722" v="1014" actId="21"/>
          <ac:picMkLst>
            <pc:docMk/>
            <pc:sldMk cId="3021939479" sldId="314"/>
            <ac:picMk id="3" creationId="{E8DE8804-E61C-4F8C-B3C2-C8EB0F12AC37}"/>
          </ac:picMkLst>
        </pc:picChg>
        <pc:picChg chg="add mod">
          <ac:chgData name="BURCOMBE, Sandra (sburc14)" userId="157f71ff-20a0-4a6d-b6e2-58aeeb7ac9ff" providerId="ADAL" clId="{8BE661DF-8839-401B-9348-25DD4CA0B3D6}" dt="2023-06-18T04:50:19.614" v="1027" actId="1076"/>
          <ac:picMkLst>
            <pc:docMk/>
            <pc:sldMk cId="3021939479" sldId="314"/>
            <ac:picMk id="5" creationId="{69B53B2B-8C29-44B8-8E64-84BA9C4351EA}"/>
          </ac:picMkLst>
        </pc:picChg>
        <pc:picChg chg="add del mod">
          <ac:chgData name="BURCOMBE, Sandra (sburc14)" userId="157f71ff-20a0-4a6d-b6e2-58aeeb7ac9ff" providerId="ADAL" clId="{8BE661DF-8839-401B-9348-25DD4CA0B3D6}" dt="2023-06-18T04:48:17.398" v="1002" actId="21"/>
          <ac:picMkLst>
            <pc:docMk/>
            <pc:sldMk cId="3021939479" sldId="314"/>
            <ac:picMk id="7" creationId="{E668D923-F22E-4F29-A97A-17DC336AE805}"/>
          </ac:picMkLst>
        </pc:picChg>
        <pc:picChg chg="add mod">
          <ac:chgData name="BURCOMBE, Sandra (sburc14)" userId="157f71ff-20a0-4a6d-b6e2-58aeeb7ac9ff" providerId="ADAL" clId="{8BE661DF-8839-401B-9348-25DD4CA0B3D6}" dt="2023-06-18T04:52:03.168" v="1097" actId="1076"/>
          <ac:picMkLst>
            <pc:docMk/>
            <pc:sldMk cId="3021939479" sldId="314"/>
            <ac:picMk id="8" creationId="{38D9B587-6ACB-48A7-ACC0-5667BA6856A7}"/>
          </ac:picMkLst>
        </pc:picChg>
        <pc:picChg chg="add del mod">
          <ac:chgData name="BURCOMBE, Sandra (sburc14)" userId="157f71ff-20a0-4a6d-b6e2-58aeeb7ac9ff" providerId="ADAL" clId="{8BE661DF-8839-401B-9348-25DD4CA0B3D6}" dt="2023-06-18T04:50:57.117" v="1030" actId="478"/>
          <ac:picMkLst>
            <pc:docMk/>
            <pc:sldMk cId="3021939479" sldId="314"/>
            <ac:picMk id="9" creationId="{28688599-F8E7-4D35-A4E3-6DA0CADF952C}"/>
          </ac:picMkLst>
        </pc:picChg>
      </pc:sldChg>
      <pc:sldChg chg="addSp delSp modSp add mod">
        <pc:chgData name="BURCOMBE, Sandra (sburc14)" userId="157f71ff-20a0-4a6d-b6e2-58aeeb7ac9ff" providerId="ADAL" clId="{8BE661DF-8839-401B-9348-25DD4CA0B3D6}" dt="2023-06-18T07:56:54.125" v="1482" actId="1038"/>
        <pc:sldMkLst>
          <pc:docMk/>
          <pc:sldMk cId="605103116" sldId="315"/>
        </pc:sldMkLst>
        <pc:picChg chg="add del mod">
          <ac:chgData name="BURCOMBE, Sandra (sburc14)" userId="157f71ff-20a0-4a6d-b6e2-58aeeb7ac9ff" providerId="ADAL" clId="{8BE661DF-8839-401B-9348-25DD4CA0B3D6}" dt="2023-06-18T07:47:39.150" v="1410" actId="21"/>
          <ac:picMkLst>
            <pc:docMk/>
            <pc:sldMk cId="605103116" sldId="315"/>
            <ac:picMk id="3" creationId="{1E139F68-E125-42E0-A42E-D9F03868613B}"/>
          </ac:picMkLst>
        </pc:picChg>
        <pc:picChg chg="add del mod">
          <ac:chgData name="BURCOMBE, Sandra (sburc14)" userId="157f71ff-20a0-4a6d-b6e2-58aeeb7ac9ff" providerId="ADAL" clId="{8BE661DF-8839-401B-9348-25DD4CA0B3D6}" dt="2023-06-18T07:54:16.405" v="1441" actId="21"/>
          <ac:picMkLst>
            <pc:docMk/>
            <pc:sldMk cId="605103116" sldId="315"/>
            <ac:picMk id="5" creationId="{1B034310-078D-4855-BCA5-5C9E6EB55CBA}"/>
          </ac:picMkLst>
        </pc:picChg>
        <pc:picChg chg="add mod">
          <ac:chgData name="BURCOMBE, Sandra (sburc14)" userId="157f71ff-20a0-4a6d-b6e2-58aeeb7ac9ff" providerId="ADAL" clId="{8BE661DF-8839-401B-9348-25DD4CA0B3D6}" dt="2023-06-18T07:56:24.996" v="1475" actId="1076"/>
          <ac:picMkLst>
            <pc:docMk/>
            <pc:sldMk cId="605103116" sldId="315"/>
            <ac:picMk id="7" creationId="{F2F623AC-E023-4403-B2DF-78E856FE1DC8}"/>
          </ac:picMkLst>
        </pc:picChg>
        <pc:picChg chg="add mod">
          <ac:chgData name="BURCOMBE, Sandra (sburc14)" userId="157f71ff-20a0-4a6d-b6e2-58aeeb7ac9ff" providerId="ADAL" clId="{8BE661DF-8839-401B-9348-25DD4CA0B3D6}" dt="2023-06-18T07:56:54.125" v="1482" actId="1038"/>
          <ac:picMkLst>
            <pc:docMk/>
            <pc:sldMk cId="605103116" sldId="315"/>
            <ac:picMk id="8" creationId="{D2F1249D-5B42-40BD-89E7-54FD57C2F415}"/>
          </ac:picMkLst>
        </pc:picChg>
      </pc:sldChg>
      <pc:sldChg chg="addSp delSp modSp add mod ord">
        <pc:chgData name="BURCOMBE, Sandra (sburc14)" userId="157f71ff-20a0-4a6d-b6e2-58aeeb7ac9ff" providerId="ADAL" clId="{8BE661DF-8839-401B-9348-25DD4CA0B3D6}" dt="2023-06-18T05:30:06.149" v="1318" actId="1076"/>
        <pc:sldMkLst>
          <pc:docMk/>
          <pc:sldMk cId="1761767546" sldId="316"/>
        </pc:sldMkLst>
        <pc:spChg chg="add mod">
          <ac:chgData name="BURCOMBE, Sandra (sburc14)" userId="157f71ff-20a0-4a6d-b6e2-58aeeb7ac9ff" providerId="ADAL" clId="{8BE661DF-8839-401B-9348-25DD4CA0B3D6}" dt="2023-06-18T05:30:06.149" v="1318" actId="1076"/>
          <ac:spMkLst>
            <pc:docMk/>
            <pc:sldMk cId="1761767546" sldId="316"/>
            <ac:spMk id="15" creationId="{D7015752-9895-40D9-9172-EF809EE05CE7}"/>
          </ac:spMkLst>
        </pc:spChg>
        <pc:picChg chg="add del mod">
          <ac:chgData name="BURCOMBE, Sandra (sburc14)" userId="157f71ff-20a0-4a6d-b6e2-58aeeb7ac9ff" providerId="ADAL" clId="{8BE661DF-8839-401B-9348-25DD4CA0B3D6}" dt="2023-06-18T04:26:52.701" v="834" actId="21"/>
          <ac:picMkLst>
            <pc:docMk/>
            <pc:sldMk cId="1761767546" sldId="316"/>
            <ac:picMk id="3" creationId="{76C72BCC-9FA9-477F-A8BD-77CEE6CBE317}"/>
          </ac:picMkLst>
        </pc:picChg>
        <pc:picChg chg="add mod">
          <ac:chgData name="BURCOMBE, Sandra (sburc14)" userId="157f71ff-20a0-4a6d-b6e2-58aeeb7ac9ff" providerId="ADAL" clId="{8BE661DF-8839-401B-9348-25DD4CA0B3D6}" dt="2023-06-18T04:57:05.333" v="1203" actId="1076"/>
          <ac:picMkLst>
            <pc:docMk/>
            <pc:sldMk cId="1761767546" sldId="316"/>
            <ac:picMk id="5" creationId="{7B514135-6A59-408F-8AE1-DC66635C4A3C}"/>
          </ac:picMkLst>
        </pc:picChg>
        <pc:picChg chg="add del mod">
          <ac:chgData name="BURCOMBE, Sandra (sburc14)" userId="157f71ff-20a0-4a6d-b6e2-58aeeb7ac9ff" providerId="ADAL" clId="{8BE661DF-8839-401B-9348-25DD4CA0B3D6}" dt="2023-06-18T04:28:04.599" v="848" actId="21"/>
          <ac:picMkLst>
            <pc:docMk/>
            <pc:sldMk cId="1761767546" sldId="316"/>
            <ac:picMk id="7" creationId="{3095D091-ADEF-4999-A446-EFCAD85DD42B}"/>
          </ac:picMkLst>
        </pc:picChg>
        <pc:picChg chg="add del mod">
          <ac:chgData name="BURCOMBE, Sandra (sburc14)" userId="157f71ff-20a0-4a6d-b6e2-58aeeb7ac9ff" providerId="ADAL" clId="{8BE661DF-8839-401B-9348-25DD4CA0B3D6}" dt="2023-06-18T04:26:12.039" v="821" actId="21"/>
          <ac:picMkLst>
            <pc:docMk/>
            <pc:sldMk cId="1761767546" sldId="316"/>
            <ac:picMk id="9" creationId="{E7F2AEF9-EDEF-4726-8C31-175654E0EB2D}"/>
          </ac:picMkLst>
        </pc:picChg>
        <pc:picChg chg="add mod modCrop">
          <ac:chgData name="BURCOMBE, Sandra (sburc14)" userId="157f71ff-20a0-4a6d-b6e2-58aeeb7ac9ff" providerId="ADAL" clId="{8BE661DF-8839-401B-9348-25DD4CA0B3D6}" dt="2023-06-18T04:57:20.945" v="1206" actId="1076"/>
          <ac:picMkLst>
            <pc:docMk/>
            <pc:sldMk cId="1761767546" sldId="316"/>
            <ac:picMk id="11" creationId="{041FC072-3979-43F9-BA4E-FB9AD3139A3B}"/>
          </ac:picMkLst>
        </pc:picChg>
        <pc:picChg chg="add del mod">
          <ac:chgData name="BURCOMBE, Sandra (sburc14)" userId="157f71ff-20a0-4a6d-b6e2-58aeeb7ac9ff" providerId="ADAL" clId="{8BE661DF-8839-401B-9348-25DD4CA0B3D6}" dt="2023-06-18T04:28:32.242" v="852" actId="21"/>
          <ac:picMkLst>
            <pc:docMk/>
            <pc:sldMk cId="1761767546" sldId="316"/>
            <ac:picMk id="13" creationId="{E5F2F8DD-E287-4579-B8C1-4A0C2048E410}"/>
          </ac:picMkLst>
        </pc:picChg>
        <pc:picChg chg="add del mod">
          <ac:chgData name="BURCOMBE, Sandra (sburc14)" userId="157f71ff-20a0-4a6d-b6e2-58aeeb7ac9ff" providerId="ADAL" clId="{8BE661DF-8839-401B-9348-25DD4CA0B3D6}" dt="2023-06-18T04:55:29.307" v="1175" actId="21"/>
          <ac:picMkLst>
            <pc:docMk/>
            <pc:sldMk cId="1761767546" sldId="316"/>
            <ac:picMk id="14" creationId="{411516A3-E5B5-4D8B-BB07-1277D737AB63}"/>
          </ac:picMkLst>
        </pc:picChg>
      </pc:sldChg>
      <pc:sldChg chg="addSp delSp modSp add mod ord">
        <pc:chgData name="BURCOMBE, Sandra (sburc14)" userId="157f71ff-20a0-4a6d-b6e2-58aeeb7ac9ff" providerId="ADAL" clId="{8BE661DF-8839-401B-9348-25DD4CA0B3D6}" dt="2023-06-18T07:58:14.388" v="1542" actId="313"/>
        <pc:sldMkLst>
          <pc:docMk/>
          <pc:sldMk cId="2789854741" sldId="317"/>
        </pc:sldMkLst>
        <pc:spChg chg="add mod">
          <ac:chgData name="BURCOMBE, Sandra (sburc14)" userId="157f71ff-20a0-4a6d-b6e2-58aeeb7ac9ff" providerId="ADAL" clId="{8BE661DF-8839-401B-9348-25DD4CA0B3D6}" dt="2023-06-18T07:58:14.388" v="1542" actId="313"/>
          <ac:spMkLst>
            <pc:docMk/>
            <pc:sldMk cId="2789854741" sldId="317"/>
            <ac:spMk id="16" creationId="{C0DCE27F-4A13-4E5B-94DC-18C4AC152ED3}"/>
          </ac:spMkLst>
        </pc:spChg>
        <pc:picChg chg="del">
          <ac:chgData name="BURCOMBE, Sandra (sburc14)" userId="157f71ff-20a0-4a6d-b6e2-58aeeb7ac9ff" providerId="ADAL" clId="{8BE661DF-8839-401B-9348-25DD4CA0B3D6}" dt="2023-06-18T04:25:36.889" v="812" actId="478"/>
          <ac:picMkLst>
            <pc:docMk/>
            <pc:sldMk cId="2789854741" sldId="317"/>
            <ac:picMk id="3" creationId="{76C72BCC-9FA9-477F-A8BD-77CEE6CBE317}"/>
          </ac:picMkLst>
        </pc:picChg>
        <pc:picChg chg="add mod">
          <ac:chgData name="BURCOMBE, Sandra (sburc14)" userId="157f71ff-20a0-4a6d-b6e2-58aeeb7ac9ff" providerId="ADAL" clId="{8BE661DF-8839-401B-9348-25DD4CA0B3D6}" dt="2023-06-18T07:58:02.201" v="1538" actId="1076"/>
          <ac:picMkLst>
            <pc:docMk/>
            <pc:sldMk cId="2789854741" sldId="317"/>
            <ac:picMk id="4" creationId="{19E4CD84-8FAC-4557-9FC1-00D86830FBF8}"/>
          </ac:picMkLst>
        </pc:picChg>
        <pc:picChg chg="del">
          <ac:chgData name="BURCOMBE, Sandra (sburc14)" userId="157f71ff-20a0-4a6d-b6e2-58aeeb7ac9ff" providerId="ADAL" clId="{8BE661DF-8839-401B-9348-25DD4CA0B3D6}" dt="2023-06-18T04:25:38.582" v="813" actId="478"/>
          <ac:picMkLst>
            <pc:docMk/>
            <pc:sldMk cId="2789854741" sldId="317"/>
            <ac:picMk id="5" creationId="{7B514135-6A59-408F-8AE1-DC66635C4A3C}"/>
          </ac:picMkLst>
        </pc:picChg>
        <pc:picChg chg="del mod">
          <ac:chgData name="BURCOMBE, Sandra (sburc14)" userId="157f71ff-20a0-4a6d-b6e2-58aeeb7ac9ff" providerId="ADAL" clId="{8BE661DF-8839-401B-9348-25DD4CA0B3D6}" dt="2023-06-18T04:25:35.263" v="811" actId="478"/>
          <ac:picMkLst>
            <pc:docMk/>
            <pc:sldMk cId="2789854741" sldId="317"/>
            <ac:picMk id="7" creationId="{3095D091-ADEF-4999-A446-EFCAD85DD42B}"/>
          </ac:picMkLst>
        </pc:picChg>
        <pc:picChg chg="add del mod">
          <ac:chgData name="BURCOMBE, Sandra (sburc14)" userId="157f71ff-20a0-4a6d-b6e2-58aeeb7ac9ff" providerId="ADAL" clId="{8BE661DF-8839-401B-9348-25DD4CA0B3D6}" dt="2023-06-18T04:28:44.006" v="854" actId="21"/>
          <ac:picMkLst>
            <pc:docMk/>
            <pc:sldMk cId="2789854741" sldId="317"/>
            <ac:picMk id="8" creationId="{DDA5D86A-2925-4CDE-BAF2-928A6E5DDE1B}"/>
          </ac:picMkLst>
        </pc:picChg>
        <pc:picChg chg="del">
          <ac:chgData name="BURCOMBE, Sandra (sburc14)" userId="157f71ff-20a0-4a6d-b6e2-58aeeb7ac9ff" providerId="ADAL" clId="{8BE661DF-8839-401B-9348-25DD4CA0B3D6}" dt="2023-06-18T04:25:40.075" v="814" actId="478"/>
          <ac:picMkLst>
            <pc:docMk/>
            <pc:sldMk cId="2789854741" sldId="317"/>
            <ac:picMk id="9" creationId="{E7F2AEF9-EDEF-4726-8C31-175654E0EB2D}"/>
          </ac:picMkLst>
        </pc:picChg>
        <pc:picChg chg="add del mod">
          <ac:chgData name="BURCOMBE, Sandra (sburc14)" userId="157f71ff-20a0-4a6d-b6e2-58aeeb7ac9ff" providerId="ADAL" clId="{8BE661DF-8839-401B-9348-25DD4CA0B3D6}" dt="2023-06-18T05:00:56.541" v="1265" actId="478"/>
          <ac:picMkLst>
            <pc:docMk/>
            <pc:sldMk cId="2789854741" sldId="317"/>
            <ac:picMk id="10" creationId="{C893FE45-4055-4A09-8698-BF2C4CA8E48E}"/>
          </ac:picMkLst>
        </pc:picChg>
        <pc:picChg chg="del">
          <ac:chgData name="BURCOMBE, Sandra (sburc14)" userId="157f71ff-20a0-4a6d-b6e2-58aeeb7ac9ff" providerId="ADAL" clId="{8BE661DF-8839-401B-9348-25DD4CA0B3D6}" dt="2023-06-18T04:25:32.878" v="809" actId="478"/>
          <ac:picMkLst>
            <pc:docMk/>
            <pc:sldMk cId="2789854741" sldId="317"/>
            <ac:picMk id="11" creationId="{041FC072-3979-43F9-BA4E-FB9AD3139A3B}"/>
          </ac:picMkLst>
        </pc:picChg>
        <pc:picChg chg="add del mod">
          <ac:chgData name="BURCOMBE, Sandra (sburc14)" userId="157f71ff-20a0-4a6d-b6e2-58aeeb7ac9ff" providerId="ADAL" clId="{8BE661DF-8839-401B-9348-25DD4CA0B3D6}" dt="2023-06-18T04:49:54.319" v="1019" actId="21"/>
          <ac:picMkLst>
            <pc:docMk/>
            <pc:sldMk cId="2789854741" sldId="317"/>
            <ac:picMk id="12" creationId="{38877E43-6874-4F09-9A84-FEE04DE62554}"/>
          </ac:picMkLst>
        </pc:picChg>
        <pc:picChg chg="add del mod">
          <ac:chgData name="BURCOMBE, Sandra (sburc14)" userId="157f71ff-20a0-4a6d-b6e2-58aeeb7ac9ff" providerId="ADAL" clId="{8BE661DF-8839-401B-9348-25DD4CA0B3D6}" dt="2023-06-18T05:00:54.991" v="1264" actId="478"/>
          <ac:picMkLst>
            <pc:docMk/>
            <pc:sldMk cId="2789854741" sldId="317"/>
            <ac:picMk id="13" creationId="{F63BCBED-2938-49B1-A885-7FCD17699EBC}"/>
          </ac:picMkLst>
        </pc:picChg>
        <pc:picChg chg="add del mod">
          <ac:chgData name="BURCOMBE, Sandra (sburc14)" userId="157f71ff-20a0-4a6d-b6e2-58aeeb7ac9ff" providerId="ADAL" clId="{8BE661DF-8839-401B-9348-25DD4CA0B3D6}" dt="2023-06-18T05:00:53.493" v="1262" actId="478"/>
          <ac:picMkLst>
            <pc:docMk/>
            <pc:sldMk cId="2789854741" sldId="317"/>
            <ac:picMk id="14" creationId="{12CC1628-75A5-4804-B572-D188D0E527DB}"/>
          </ac:picMkLst>
        </pc:picChg>
        <pc:picChg chg="add del mod">
          <ac:chgData name="BURCOMBE, Sandra (sburc14)" userId="157f71ff-20a0-4a6d-b6e2-58aeeb7ac9ff" providerId="ADAL" clId="{8BE661DF-8839-401B-9348-25DD4CA0B3D6}" dt="2023-06-18T07:54:35.349" v="1447" actId="21"/>
          <ac:picMkLst>
            <pc:docMk/>
            <pc:sldMk cId="2789854741" sldId="317"/>
            <ac:picMk id="15" creationId="{A2CA47CC-7E86-4D58-97B9-C433B68D301D}"/>
          </ac:picMkLst>
        </pc:picChg>
        <pc:picChg chg="add mod">
          <ac:chgData name="BURCOMBE, Sandra (sburc14)" userId="157f71ff-20a0-4a6d-b6e2-58aeeb7ac9ff" providerId="ADAL" clId="{8BE661DF-8839-401B-9348-25DD4CA0B3D6}" dt="2023-06-18T07:57:40.662" v="1537" actId="1076"/>
          <ac:picMkLst>
            <pc:docMk/>
            <pc:sldMk cId="2789854741" sldId="317"/>
            <ac:picMk id="17" creationId="{D54E91C3-699C-431C-ADF8-F61DB9B5060E}"/>
          </ac:picMkLst>
        </pc:picChg>
      </pc:sldChg>
      <pc:sldChg chg="addSp modSp add mod ord">
        <pc:chgData name="BURCOMBE, Sandra (sburc14)" userId="157f71ff-20a0-4a6d-b6e2-58aeeb7ac9ff" providerId="ADAL" clId="{8BE661DF-8839-401B-9348-25DD4CA0B3D6}" dt="2023-06-18T05:34:40.471" v="1408" actId="1076"/>
        <pc:sldMkLst>
          <pc:docMk/>
          <pc:sldMk cId="426690899" sldId="318"/>
        </pc:sldMkLst>
        <pc:spChg chg="add mod">
          <ac:chgData name="BURCOMBE, Sandra (sburc14)" userId="157f71ff-20a0-4a6d-b6e2-58aeeb7ac9ff" providerId="ADAL" clId="{8BE661DF-8839-401B-9348-25DD4CA0B3D6}" dt="2023-06-18T05:34:40.471" v="1408" actId="1076"/>
          <ac:spMkLst>
            <pc:docMk/>
            <pc:sldMk cId="426690899" sldId="318"/>
            <ac:spMk id="5" creationId="{9BC2B074-D903-419F-ACC4-DFF23DE1ADDE}"/>
          </ac:spMkLst>
        </pc:spChg>
        <pc:picChg chg="add mod modCrop">
          <ac:chgData name="BURCOMBE, Sandra (sburc14)" userId="157f71ff-20a0-4a6d-b6e2-58aeeb7ac9ff" providerId="ADAL" clId="{8BE661DF-8839-401B-9348-25DD4CA0B3D6}" dt="2023-06-18T05:33:39.253" v="1355" actId="1076"/>
          <ac:picMkLst>
            <pc:docMk/>
            <pc:sldMk cId="426690899" sldId="318"/>
            <ac:picMk id="2" creationId="{A0F5DF66-F614-4D14-A843-78F25EEF6F23}"/>
          </ac:picMkLst>
        </pc:picChg>
        <pc:picChg chg="add mod">
          <ac:chgData name="BURCOMBE, Sandra (sburc14)" userId="157f71ff-20a0-4a6d-b6e2-58aeeb7ac9ff" providerId="ADAL" clId="{8BE661DF-8839-401B-9348-25DD4CA0B3D6}" dt="2023-06-18T05:33:32.127" v="1353" actId="1076"/>
          <ac:picMkLst>
            <pc:docMk/>
            <pc:sldMk cId="426690899" sldId="318"/>
            <ac:picMk id="4" creationId="{2DE2F6D0-D0E1-4C94-998B-DF69F912B9DB}"/>
          </ac:picMkLst>
        </pc:picChg>
      </pc:sldChg>
      <pc:sldChg chg="addSp delSp modSp add mod ord">
        <pc:chgData name="BURCOMBE, Sandra (sburc14)" userId="157f71ff-20a0-4a6d-b6e2-58aeeb7ac9ff" providerId="ADAL" clId="{8BE661DF-8839-401B-9348-25DD4CA0B3D6}" dt="2023-06-18T08:16:54.272" v="1672"/>
        <pc:sldMkLst>
          <pc:docMk/>
          <pc:sldMk cId="3421392562" sldId="319"/>
        </pc:sldMkLst>
        <pc:picChg chg="add del mod">
          <ac:chgData name="BURCOMBE, Sandra (sburc14)" userId="157f71ff-20a0-4a6d-b6e2-58aeeb7ac9ff" providerId="ADAL" clId="{8BE661DF-8839-401B-9348-25DD4CA0B3D6}" dt="2023-06-18T08:10:18.466" v="1565" actId="21"/>
          <ac:picMkLst>
            <pc:docMk/>
            <pc:sldMk cId="3421392562" sldId="319"/>
            <ac:picMk id="2" creationId="{9D638B98-6FBE-477B-A005-073FFC19CFCE}"/>
          </ac:picMkLst>
        </pc:picChg>
        <pc:picChg chg="add del mod modCrop">
          <ac:chgData name="BURCOMBE, Sandra (sburc14)" userId="157f71ff-20a0-4a6d-b6e2-58aeeb7ac9ff" providerId="ADAL" clId="{8BE661DF-8839-401B-9348-25DD4CA0B3D6}" dt="2023-06-18T08:15:32.433" v="1654" actId="21"/>
          <ac:picMkLst>
            <pc:docMk/>
            <pc:sldMk cId="3421392562" sldId="319"/>
            <ac:picMk id="3" creationId="{FCAC1FEB-5E5C-4087-AF0A-E02EB6D5C86C}"/>
          </ac:picMkLst>
        </pc:picChg>
        <pc:picChg chg="add mod">
          <ac:chgData name="BURCOMBE, Sandra (sburc14)" userId="157f71ff-20a0-4a6d-b6e2-58aeeb7ac9ff" providerId="ADAL" clId="{8BE661DF-8839-401B-9348-25DD4CA0B3D6}" dt="2023-06-18T08:16:16.911" v="1666" actId="1076"/>
          <ac:picMkLst>
            <pc:docMk/>
            <pc:sldMk cId="3421392562" sldId="319"/>
            <ac:picMk id="4" creationId="{351B91A5-6398-4899-BC12-E89E8201A429}"/>
          </ac:picMkLst>
        </pc:picChg>
      </pc:sldChg>
      <pc:sldChg chg="addSp delSp modSp add mod ord">
        <pc:chgData name="BURCOMBE, Sandra (sburc14)" userId="157f71ff-20a0-4a6d-b6e2-58aeeb7ac9ff" providerId="ADAL" clId="{8BE661DF-8839-401B-9348-25DD4CA0B3D6}" dt="2023-06-18T08:15:43.165" v="1658" actId="21"/>
        <pc:sldMkLst>
          <pc:docMk/>
          <pc:sldMk cId="3853492998" sldId="320"/>
        </pc:sldMkLst>
        <pc:spChg chg="add mod">
          <ac:chgData name="BURCOMBE, Sandra (sburc14)" userId="157f71ff-20a0-4a6d-b6e2-58aeeb7ac9ff" providerId="ADAL" clId="{8BE661DF-8839-401B-9348-25DD4CA0B3D6}" dt="2023-06-18T08:14:07.691" v="1644" actId="1076"/>
          <ac:spMkLst>
            <pc:docMk/>
            <pc:sldMk cId="3853492998" sldId="320"/>
            <ac:spMk id="9" creationId="{F10BAA4B-D350-47D0-BD4B-15C9C5E77B38}"/>
          </ac:spMkLst>
        </pc:spChg>
        <pc:graphicFrameChg chg="add del mod">
          <ac:chgData name="BURCOMBE, Sandra (sburc14)" userId="157f71ff-20a0-4a6d-b6e2-58aeeb7ac9ff" providerId="ADAL" clId="{8BE661DF-8839-401B-9348-25DD4CA0B3D6}" dt="2023-06-18T08:09:03.499" v="1550" actId="478"/>
          <ac:graphicFrameMkLst>
            <pc:docMk/>
            <pc:sldMk cId="3853492998" sldId="320"/>
            <ac:graphicFrameMk id="8" creationId="{55BAA21F-678B-464E-986A-393F48AF780F}"/>
          </ac:graphicFrameMkLst>
        </pc:graphicFrameChg>
        <pc:picChg chg="add del mod modCrop">
          <ac:chgData name="BURCOMBE, Sandra (sburc14)" userId="157f71ff-20a0-4a6d-b6e2-58aeeb7ac9ff" providerId="ADAL" clId="{8BE661DF-8839-401B-9348-25DD4CA0B3D6}" dt="2023-06-18T08:15:43.165" v="1658" actId="21"/>
          <ac:picMkLst>
            <pc:docMk/>
            <pc:sldMk cId="3853492998" sldId="320"/>
            <ac:picMk id="3" creationId="{2C116460-1E72-4C86-8A21-6103ABDC17F2}"/>
          </ac:picMkLst>
        </pc:picChg>
        <pc:picChg chg="add del mod">
          <ac:chgData name="BURCOMBE, Sandra (sburc14)" userId="157f71ff-20a0-4a6d-b6e2-58aeeb7ac9ff" providerId="ADAL" clId="{8BE661DF-8839-401B-9348-25DD4CA0B3D6}" dt="2023-06-18T08:10:47.008" v="1567" actId="21"/>
          <ac:picMkLst>
            <pc:docMk/>
            <pc:sldMk cId="3853492998" sldId="320"/>
            <ac:picMk id="5" creationId="{69746AD2-8A2F-4361-BC34-934D75D5B9D5}"/>
          </ac:picMkLst>
        </pc:picChg>
        <pc:picChg chg="add del mod">
          <ac:chgData name="BURCOMBE, Sandra (sburc14)" userId="157f71ff-20a0-4a6d-b6e2-58aeeb7ac9ff" providerId="ADAL" clId="{8BE661DF-8839-401B-9348-25DD4CA0B3D6}" dt="2023-06-18T08:11:02.561" v="1570" actId="21"/>
          <ac:picMkLst>
            <pc:docMk/>
            <pc:sldMk cId="3853492998" sldId="320"/>
            <ac:picMk id="7" creationId="{AECF51EB-9995-4521-8A95-F7060007B121}"/>
          </ac:picMkLst>
        </pc:picChg>
        <pc:picChg chg="add mod">
          <ac:chgData name="BURCOMBE, Sandra (sburc14)" userId="157f71ff-20a0-4a6d-b6e2-58aeeb7ac9ff" providerId="ADAL" clId="{8BE661DF-8839-401B-9348-25DD4CA0B3D6}" dt="2023-06-18T08:15:39.453" v="1656"/>
          <ac:picMkLst>
            <pc:docMk/>
            <pc:sldMk cId="3853492998" sldId="320"/>
            <ac:picMk id="10" creationId="{4E5546EB-6073-4C1F-9F0F-85F962E7C568}"/>
          </ac:picMkLst>
        </pc:picChg>
      </pc:sldChg>
      <pc:sldChg chg="addSp delSp modSp add mod">
        <pc:chgData name="BURCOMBE, Sandra (sburc14)" userId="157f71ff-20a0-4a6d-b6e2-58aeeb7ac9ff" providerId="ADAL" clId="{8BE661DF-8839-401B-9348-25DD4CA0B3D6}" dt="2023-06-18T04:44:37.983" v="967" actId="1076"/>
        <pc:sldMkLst>
          <pc:docMk/>
          <pc:sldMk cId="983147396" sldId="321"/>
        </pc:sldMkLst>
        <pc:spChg chg="del">
          <ac:chgData name="BURCOMBE, Sandra (sburc14)" userId="157f71ff-20a0-4a6d-b6e2-58aeeb7ac9ff" providerId="ADAL" clId="{8BE661DF-8839-401B-9348-25DD4CA0B3D6}" dt="2023-06-18T04:43:16.972" v="956" actId="478"/>
          <ac:spMkLst>
            <pc:docMk/>
            <pc:sldMk cId="983147396" sldId="321"/>
            <ac:spMk id="6" creationId="{03D8FA33-CE58-4933-89C5-3839C641D0DC}"/>
          </ac:spMkLst>
        </pc:spChg>
        <pc:picChg chg="del">
          <ac:chgData name="BURCOMBE, Sandra (sburc14)" userId="157f71ff-20a0-4a6d-b6e2-58aeeb7ac9ff" providerId="ADAL" clId="{8BE661DF-8839-401B-9348-25DD4CA0B3D6}" dt="2023-06-18T04:43:12.851" v="955" actId="478"/>
          <ac:picMkLst>
            <pc:docMk/>
            <pc:sldMk cId="983147396" sldId="321"/>
            <ac:picMk id="3" creationId="{05EA0D90-B56B-4D29-9A8B-EDEC614D5CF2}"/>
          </ac:picMkLst>
        </pc:picChg>
        <pc:picChg chg="add mod">
          <ac:chgData name="BURCOMBE, Sandra (sburc14)" userId="157f71ff-20a0-4a6d-b6e2-58aeeb7ac9ff" providerId="ADAL" clId="{8BE661DF-8839-401B-9348-25DD4CA0B3D6}" dt="2023-06-18T04:44:37.983" v="967" actId="1076"/>
          <ac:picMkLst>
            <pc:docMk/>
            <pc:sldMk cId="983147396" sldId="321"/>
            <ac:picMk id="4" creationId="{35C61858-94EF-443F-9E9D-9F7DACF4BCA8}"/>
          </ac:picMkLst>
        </pc:picChg>
      </pc:sldChg>
      <pc:sldChg chg="addSp modSp add mod">
        <pc:chgData name="BURCOMBE, Sandra (sburc14)" userId="157f71ff-20a0-4a6d-b6e2-58aeeb7ac9ff" providerId="ADAL" clId="{8BE661DF-8839-401B-9348-25DD4CA0B3D6}" dt="2023-06-18T08:17:28.563" v="1684" actId="1037"/>
        <pc:sldMkLst>
          <pc:docMk/>
          <pc:sldMk cId="1954680950" sldId="322"/>
        </pc:sldMkLst>
        <pc:picChg chg="add mod">
          <ac:chgData name="BURCOMBE, Sandra (sburc14)" userId="157f71ff-20a0-4a6d-b6e2-58aeeb7ac9ff" providerId="ADAL" clId="{8BE661DF-8839-401B-9348-25DD4CA0B3D6}" dt="2023-06-18T08:17:28.563" v="1684" actId="1037"/>
          <ac:picMkLst>
            <pc:docMk/>
            <pc:sldMk cId="1954680950" sldId="322"/>
            <ac:picMk id="2" creationId="{7840B5A6-76C6-470E-8EF4-E3D6537A2E5F}"/>
          </ac:picMkLst>
        </pc:picChg>
      </pc:sldChg>
      <pc:sldChg chg="addSp modSp add mod">
        <pc:chgData name="BURCOMBE, Sandra (sburc14)" userId="157f71ff-20a0-4a6d-b6e2-58aeeb7ac9ff" providerId="ADAL" clId="{8BE661DF-8839-401B-9348-25DD4CA0B3D6}" dt="2023-06-22T04:24:37.809" v="1991" actId="20577"/>
        <pc:sldMkLst>
          <pc:docMk/>
          <pc:sldMk cId="1850691927" sldId="323"/>
        </pc:sldMkLst>
        <pc:spChg chg="mod">
          <ac:chgData name="BURCOMBE, Sandra (sburc14)" userId="157f71ff-20a0-4a6d-b6e2-58aeeb7ac9ff" providerId="ADAL" clId="{8BE661DF-8839-401B-9348-25DD4CA0B3D6}" dt="2023-06-22T04:24:37.809" v="1991" actId="20577"/>
          <ac:spMkLst>
            <pc:docMk/>
            <pc:sldMk cId="1850691927" sldId="323"/>
            <ac:spMk id="5" creationId="{EE62BB5C-13ED-4C62-86F3-E847D1F7B323}"/>
          </ac:spMkLst>
        </pc:spChg>
        <pc:picChg chg="add mod">
          <ac:chgData name="BURCOMBE, Sandra (sburc14)" userId="157f71ff-20a0-4a6d-b6e2-58aeeb7ac9ff" providerId="ADAL" clId="{8BE661DF-8839-401B-9348-25DD4CA0B3D6}" dt="2023-06-18T08:21:30.897" v="1685"/>
          <ac:picMkLst>
            <pc:docMk/>
            <pc:sldMk cId="1850691927" sldId="323"/>
            <ac:picMk id="3" creationId="{4F23FE20-F3A8-4198-B795-D047C34566A0}"/>
          </ac:picMkLst>
        </pc:picChg>
      </pc:sldChg>
      <pc:sldChg chg="addSp modSp add">
        <pc:chgData name="BURCOMBE, Sandra (sburc14)" userId="157f71ff-20a0-4a6d-b6e2-58aeeb7ac9ff" providerId="ADAL" clId="{8BE661DF-8839-401B-9348-25DD4CA0B3D6}" dt="2023-06-18T08:22:49.240" v="1686"/>
        <pc:sldMkLst>
          <pc:docMk/>
          <pc:sldMk cId="2979187845" sldId="324"/>
        </pc:sldMkLst>
        <pc:picChg chg="add mod">
          <ac:chgData name="BURCOMBE, Sandra (sburc14)" userId="157f71ff-20a0-4a6d-b6e2-58aeeb7ac9ff" providerId="ADAL" clId="{8BE661DF-8839-401B-9348-25DD4CA0B3D6}" dt="2023-06-18T08:22:49.240" v="1686"/>
          <ac:picMkLst>
            <pc:docMk/>
            <pc:sldMk cId="2979187845" sldId="324"/>
            <ac:picMk id="3" creationId="{C0BCE7A5-B096-4D5B-A5FC-6F49EF2F41DF}"/>
          </ac:picMkLst>
        </pc:picChg>
      </pc:sldChg>
      <pc:sldChg chg="addSp delSp modSp add mod">
        <pc:chgData name="BURCOMBE, Sandra (sburc14)" userId="157f71ff-20a0-4a6d-b6e2-58aeeb7ac9ff" providerId="ADAL" clId="{8BE661DF-8839-401B-9348-25DD4CA0B3D6}" dt="2023-06-22T04:13:10.740" v="1807" actId="20577"/>
        <pc:sldMkLst>
          <pc:docMk/>
          <pc:sldMk cId="550887177" sldId="325"/>
        </pc:sldMkLst>
        <pc:spChg chg="mod">
          <ac:chgData name="BURCOMBE, Sandra (sburc14)" userId="157f71ff-20a0-4a6d-b6e2-58aeeb7ac9ff" providerId="ADAL" clId="{8BE661DF-8839-401B-9348-25DD4CA0B3D6}" dt="2023-06-22T04:13:10.740" v="1807" actId="20577"/>
          <ac:spMkLst>
            <pc:docMk/>
            <pc:sldMk cId="550887177" sldId="325"/>
            <ac:spMk id="3" creationId="{DA5963D6-829D-46A3-99EC-201A65619018}"/>
          </ac:spMkLst>
        </pc:spChg>
        <pc:picChg chg="add del mod">
          <ac:chgData name="BURCOMBE, Sandra (sburc14)" userId="157f71ff-20a0-4a6d-b6e2-58aeeb7ac9ff" providerId="ADAL" clId="{8BE661DF-8839-401B-9348-25DD4CA0B3D6}" dt="2023-06-18T08:37:30.825" v="1687" actId="478"/>
          <ac:picMkLst>
            <pc:docMk/>
            <pc:sldMk cId="550887177" sldId="325"/>
            <ac:picMk id="2" creationId="{D034E215-ABAC-4C94-B516-A26E6CFC1B7C}"/>
          </ac:picMkLst>
        </pc:picChg>
        <pc:picChg chg="add del mod">
          <ac:chgData name="BURCOMBE, Sandra (sburc14)" userId="157f71ff-20a0-4a6d-b6e2-58aeeb7ac9ff" providerId="ADAL" clId="{8BE661DF-8839-401B-9348-25DD4CA0B3D6}" dt="2023-06-18T08:39:47.896" v="1696" actId="478"/>
          <ac:picMkLst>
            <pc:docMk/>
            <pc:sldMk cId="550887177" sldId="325"/>
            <ac:picMk id="4" creationId="{56607D75-00A5-407E-8AEC-2DA257045802}"/>
          </ac:picMkLst>
        </pc:picChg>
        <pc:picChg chg="add mod">
          <ac:chgData name="BURCOMBE, Sandra (sburc14)" userId="157f71ff-20a0-4a6d-b6e2-58aeeb7ac9ff" providerId="ADAL" clId="{8BE661DF-8839-401B-9348-25DD4CA0B3D6}" dt="2023-06-18T08:40:01.630" v="1697"/>
          <ac:picMkLst>
            <pc:docMk/>
            <pc:sldMk cId="550887177" sldId="325"/>
            <ac:picMk id="6" creationId="{C3378349-77FA-4BA3-A38B-4B54BDD6DB35}"/>
          </ac:picMkLst>
        </pc:picChg>
        <pc:picChg chg="add del mod">
          <ac:chgData name="BURCOMBE, Sandra (sburc14)" userId="157f71ff-20a0-4a6d-b6e2-58aeeb7ac9ff" providerId="ADAL" clId="{8BE661DF-8839-401B-9348-25DD4CA0B3D6}" dt="2023-06-18T08:40:09.611" v="1699" actId="21"/>
          <ac:picMkLst>
            <pc:docMk/>
            <pc:sldMk cId="550887177" sldId="325"/>
            <ac:picMk id="8" creationId="{BFED3962-28F4-4D53-BA59-4AB2D17B5469}"/>
          </ac:picMkLst>
        </pc:picChg>
      </pc:sldChg>
      <pc:sldChg chg="addSp modSp add mod">
        <pc:chgData name="BURCOMBE, Sandra (sburc14)" userId="157f71ff-20a0-4a6d-b6e2-58aeeb7ac9ff" providerId="ADAL" clId="{8BE661DF-8839-401B-9348-25DD4CA0B3D6}" dt="2023-06-18T08:40:36.013" v="1703" actId="1076"/>
        <pc:sldMkLst>
          <pc:docMk/>
          <pc:sldMk cId="3125318878" sldId="326"/>
        </pc:sldMkLst>
        <pc:picChg chg="add mod">
          <ac:chgData name="BURCOMBE, Sandra (sburc14)" userId="157f71ff-20a0-4a6d-b6e2-58aeeb7ac9ff" providerId="ADAL" clId="{8BE661DF-8839-401B-9348-25DD4CA0B3D6}" dt="2023-06-18T08:40:36.013" v="1703" actId="1076"/>
          <ac:picMkLst>
            <pc:docMk/>
            <pc:sldMk cId="3125318878" sldId="326"/>
            <ac:picMk id="2" creationId="{D87D6659-8F3E-44D8-B5EA-3FD8B25A6832}"/>
          </ac:picMkLst>
        </pc:picChg>
      </pc:sldChg>
      <pc:sldChg chg="addSp modSp add">
        <pc:chgData name="BURCOMBE, Sandra (sburc14)" userId="157f71ff-20a0-4a6d-b6e2-58aeeb7ac9ff" providerId="ADAL" clId="{8BE661DF-8839-401B-9348-25DD4CA0B3D6}" dt="2023-06-18T08:46:20.564" v="1704"/>
        <pc:sldMkLst>
          <pc:docMk/>
          <pc:sldMk cId="2690082828" sldId="327"/>
        </pc:sldMkLst>
        <pc:picChg chg="add mod">
          <ac:chgData name="BURCOMBE, Sandra (sburc14)" userId="157f71ff-20a0-4a6d-b6e2-58aeeb7ac9ff" providerId="ADAL" clId="{8BE661DF-8839-401B-9348-25DD4CA0B3D6}" dt="2023-06-18T08:46:20.564" v="1704"/>
          <ac:picMkLst>
            <pc:docMk/>
            <pc:sldMk cId="2690082828" sldId="327"/>
            <ac:picMk id="3" creationId="{C0ED07C7-9378-4FCA-9CC2-2B294DBC966F}"/>
          </ac:picMkLst>
        </pc:picChg>
      </pc:sldChg>
      <pc:sldChg chg="addSp delSp modSp add mod">
        <pc:chgData name="BURCOMBE, Sandra (sburc14)" userId="157f71ff-20a0-4a6d-b6e2-58aeeb7ac9ff" providerId="ADAL" clId="{8BE661DF-8839-401B-9348-25DD4CA0B3D6}" dt="2023-06-18T08:50:56.681" v="1711" actId="1076"/>
        <pc:sldMkLst>
          <pc:docMk/>
          <pc:sldMk cId="891307413" sldId="328"/>
        </pc:sldMkLst>
        <pc:picChg chg="add del mod">
          <ac:chgData name="BURCOMBE, Sandra (sburc14)" userId="157f71ff-20a0-4a6d-b6e2-58aeeb7ac9ff" providerId="ADAL" clId="{8BE661DF-8839-401B-9348-25DD4CA0B3D6}" dt="2023-06-18T08:39:39.438" v="1694" actId="478"/>
          <ac:picMkLst>
            <pc:docMk/>
            <pc:sldMk cId="891307413" sldId="328"/>
            <ac:picMk id="3" creationId="{4354AF5E-B6E7-4BE9-AE18-9A657D88440B}"/>
          </ac:picMkLst>
        </pc:picChg>
        <pc:picChg chg="add del mod">
          <ac:chgData name="BURCOMBE, Sandra (sburc14)" userId="157f71ff-20a0-4a6d-b6e2-58aeeb7ac9ff" providerId="ADAL" clId="{8BE661DF-8839-401B-9348-25DD4CA0B3D6}" dt="2023-06-18T08:50:17.052" v="1707" actId="478"/>
          <ac:picMkLst>
            <pc:docMk/>
            <pc:sldMk cId="891307413" sldId="328"/>
            <ac:picMk id="5" creationId="{5ECDD219-33B2-455F-B744-EC9933ABA35E}"/>
          </ac:picMkLst>
        </pc:picChg>
        <pc:picChg chg="add mod">
          <ac:chgData name="BURCOMBE, Sandra (sburc14)" userId="157f71ff-20a0-4a6d-b6e2-58aeeb7ac9ff" providerId="ADAL" clId="{8BE661DF-8839-401B-9348-25DD4CA0B3D6}" dt="2023-06-18T08:50:56.681" v="1711" actId="1076"/>
          <ac:picMkLst>
            <pc:docMk/>
            <pc:sldMk cId="891307413" sldId="328"/>
            <ac:picMk id="7" creationId="{282B2D57-20DF-4762-9B15-9DB4E3BEB7DB}"/>
          </ac:picMkLst>
        </pc:picChg>
      </pc:sldChg>
      <pc:sldChg chg="addSp modSp add mod">
        <pc:chgData name="BURCOMBE, Sandra (sburc14)" userId="157f71ff-20a0-4a6d-b6e2-58aeeb7ac9ff" providerId="ADAL" clId="{8BE661DF-8839-401B-9348-25DD4CA0B3D6}" dt="2023-06-22T04:19:52.740" v="1971" actId="207"/>
        <pc:sldMkLst>
          <pc:docMk/>
          <pc:sldMk cId="17468613" sldId="329"/>
        </pc:sldMkLst>
        <pc:spChg chg="add mod">
          <ac:chgData name="BURCOMBE, Sandra (sburc14)" userId="157f71ff-20a0-4a6d-b6e2-58aeeb7ac9ff" providerId="ADAL" clId="{8BE661DF-8839-401B-9348-25DD4CA0B3D6}" dt="2023-06-22T04:19:52.740" v="1971" actId="207"/>
          <ac:spMkLst>
            <pc:docMk/>
            <pc:sldMk cId="17468613" sldId="329"/>
            <ac:spMk id="2" creationId="{D0D01A56-5170-41FE-B8D7-2ED76A4B4C2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397C-17BC-47E2-BF26-31B410B70BB7}" type="datetimeFigureOut">
              <a:rPr lang="en-AU" smtClean="0"/>
              <a:t>22/06/2023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96E-554E-4771-A2A0-2AD3D480234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586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397C-17BC-47E2-BF26-31B410B70BB7}" type="datetimeFigureOut">
              <a:rPr lang="en-AU" smtClean="0"/>
              <a:t>22/06/2023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96E-554E-4771-A2A0-2AD3D480234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90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397C-17BC-47E2-BF26-31B410B70BB7}" type="datetimeFigureOut">
              <a:rPr lang="en-AU" smtClean="0"/>
              <a:t>22/06/2023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96E-554E-4771-A2A0-2AD3D480234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43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397C-17BC-47E2-BF26-31B410B70BB7}" type="datetimeFigureOut">
              <a:rPr lang="en-AU" smtClean="0"/>
              <a:t>22/06/2023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96E-554E-4771-A2A0-2AD3D480234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710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397C-17BC-47E2-BF26-31B410B70BB7}" type="datetimeFigureOut">
              <a:rPr lang="en-AU" smtClean="0"/>
              <a:t>22/06/2023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96E-554E-4771-A2A0-2AD3D480234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70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397C-17BC-47E2-BF26-31B410B70BB7}" type="datetimeFigureOut">
              <a:rPr lang="en-AU" smtClean="0"/>
              <a:t>22/06/2023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96E-554E-4771-A2A0-2AD3D480234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507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397C-17BC-47E2-BF26-31B410B70BB7}" type="datetimeFigureOut">
              <a:rPr lang="en-AU" smtClean="0"/>
              <a:t>22/06/2023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96E-554E-4771-A2A0-2AD3D480234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189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397C-17BC-47E2-BF26-31B410B70BB7}" type="datetimeFigureOut">
              <a:rPr lang="en-AU" smtClean="0"/>
              <a:t>22/06/2023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96E-554E-4771-A2A0-2AD3D480234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763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397C-17BC-47E2-BF26-31B410B70BB7}" type="datetimeFigureOut">
              <a:rPr lang="en-AU" smtClean="0"/>
              <a:t>22/06/2023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96E-554E-4771-A2A0-2AD3D480234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953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397C-17BC-47E2-BF26-31B410B70BB7}" type="datetimeFigureOut">
              <a:rPr lang="en-AU" smtClean="0"/>
              <a:t>22/06/2023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96E-554E-4771-A2A0-2AD3D480234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60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E397C-17BC-47E2-BF26-31B410B70BB7}" type="datetimeFigureOut">
              <a:rPr lang="en-AU" smtClean="0"/>
              <a:t>22/06/2023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A496E-554E-4771-A2A0-2AD3D480234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225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E397C-17BC-47E2-BF26-31B410B70BB7}" type="datetimeFigureOut">
              <a:rPr lang="en-AU" smtClean="0"/>
              <a:t>22/06/2023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A496E-554E-4771-A2A0-2AD3D480234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305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29"/>
            <a:ext cx="12159384" cy="68828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05718" y="1962173"/>
            <a:ext cx="7780564" cy="2835965"/>
          </a:xfrm>
          <a:solidFill>
            <a:schemeClr val="bg1"/>
          </a:solidFill>
          <a:effectLst>
            <a:softEdge rad="31750"/>
          </a:effectLst>
        </p:spPr>
        <p:txBody>
          <a:bodyPr>
            <a:normAutofit fontScale="90000"/>
          </a:bodyPr>
          <a:lstStyle/>
          <a:p>
            <a:pPr algn="ctr"/>
            <a:br>
              <a:rPr lang="en-AU" sz="7000" b="1" dirty="0"/>
            </a:br>
            <a:r>
              <a:rPr lang="en-AU" sz="11100" b="1" dirty="0"/>
              <a:t>“JINKALMU”:</a:t>
            </a:r>
            <a:br>
              <a:rPr lang="en-AU" sz="11100" b="1" dirty="0"/>
            </a:br>
            <a:r>
              <a:rPr lang="en-AU" sz="7000" b="1" dirty="0"/>
              <a:t>The Journey</a:t>
            </a:r>
            <a:br>
              <a:rPr lang="en-AU" sz="7000" b="1" dirty="0"/>
            </a:br>
            <a:br>
              <a:rPr lang="en-AU" sz="4900" b="1" dirty="0"/>
            </a:br>
            <a:endParaRPr lang="en-AU" sz="49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4E77B4-9917-43D7-8869-C2402DACB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716" y="4798138"/>
            <a:ext cx="1228296" cy="1228296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3175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366382-5B7F-4910-9D66-CDEF76CAE016}"/>
              </a:ext>
            </a:extLst>
          </p:cNvPr>
          <p:cNvSpPr txBox="1"/>
          <p:nvPr/>
        </p:nvSpPr>
        <p:spPr>
          <a:xfrm>
            <a:off x="10653662" y="6087394"/>
            <a:ext cx="1424403" cy="707886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AU" sz="800" b="1" dirty="0"/>
              <a:t>This initiative is proudly supported by the Queensland Government through the Indigenous Languages Grants program.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57CBD3-3187-45A6-9732-DE2123218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9" y="193675"/>
            <a:ext cx="1851233" cy="1540226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37050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3DE436-E315-4BFB-A9A6-1CC2844BD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1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201966-4A5E-4769-86F4-3FDD9D70D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12" y="0"/>
            <a:ext cx="9553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9EC19-44F3-4D9A-8E38-5261BE209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0"/>
            <a:ext cx="9734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624A30-C427-4053-910F-17152B02C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3" y="0"/>
            <a:ext cx="11019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6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36C5CA-F51F-487E-8ADB-A63DBB587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275"/>
            <a:ext cx="121920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A86F2-B26B-4E5B-99AE-301580D2E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1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75BD-6822-4165-B3D7-852498343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0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E3A607-0903-49FC-88A2-167EFB6E9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3F24BF-9311-49E4-B0D5-8455F64DD1C0}"/>
              </a:ext>
            </a:extLst>
          </p:cNvPr>
          <p:cNvSpPr txBox="1"/>
          <p:nvPr/>
        </p:nvSpPr>
        <p:spPr>
          <a:xfrm>
            <a:off x="1629908" y="204201"/>
            <a:ext cx="90380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500" b="1" dirty="0">
                <a:solidFill>
                  <a:srgbClr val="FFFF00"/>
                </a:solidFill>
              </a:rPr>
              <a:t>Planning the layout of the book</a:t>
            </a:r>
          </a:p>
        </p:txBody>
      </p:sp>
    </p:spTree>
    <p:extLst>
      <p:ext uri="{BB962C8B-B14F-4D97-AF65-F5344CB8AC3E}">
        <p14:creationId xmlns:p14="http://schemas.microsoft.com/office/powerpoint/2010/main" val="200609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A2AE60-A89B-4AF9-8ADB-EFEC4846B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60" y="0"/>
            <a:ext cx="9135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7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FB508-B7BE-45F0-A9CB-6673A43AEF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-2222" r="3148" b="2222"/>
          <a:stretch/>
        </p:blipFill>
        <p:spPr>
          <a:xfrm>
            <a:off x="7058024" y="-114300"/>
            <a:ext cx="47625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98406C-A8D0-46D3-B117-6EF28160B7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2084" r="11112" b="-972"/>
          <a:stretch/>
        </p:blipFill>
        <p:spPr>
          <a:xfrm>
            <a:off x="371475" y="76200"/>
            <a:ext cx="626744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1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fabric, porcelain&#10;&#10;Description automatically generated">
            <a:extLst>
              <a:ext uri="{FF2B5EF4-FFF2-40B4-BE49-F238E27FC236}">
                <a16:creationId xmlns:a16="http://schemas.microsoft.com/office/drawing/2014/main" id="{44455909-63CF-4A19-994C-E4C42598D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42" y="-69779"/>
            <a:ext cx="10538515" cy="6927779"/>
          </a:xfrm>
          <a:prstGeom prst="rect">
            <a:avLst/>
          </a:prstGeom>
          <a:ln w="952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6425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A0D90-B56B-4D29-9A8B-EDEC614D5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6" y="0"/>
            <a:ext cx="9143998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D8FA33-CE58-4933-89C5-3839C641D0DC}"/>
              </a:ext>
            </a:extLst>
          </p:cNvPr>
          <p:cNvSpPr txBox="1"/>
          <p:nvPr/>
        </p:nvSpPr>
        <p:spPr>
          <a:xfrm>
            <a:off x="1629908" y="204201"/>
            <a:ext cx="90380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500" b="1" dirty="0">
                <a:solidFill>
                  <a:srgbClr val="FFFF00"/>
                </a:solidFill>
              </a:rPr>
              <a:t>Our Art Workshop with Ayesha Seaton</a:t>
            </a:r>
          </a:p>
        </p:txBody>
      </p:sp>
    </p:spTree>
    <p:extLst>
      <p:ext uri="{BB962C8B-B14F-4D97-AF65-F5344CB8AC3E}">
        <p14:creationId xmlns:p14="http://schemas.microsoft.com/office/powerpoint/2010/main" val="243546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C61858-94EF-443F-9E9D-9F7DACF4B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4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254BFF-4FB6-4991-86F5-1690E7F1A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AEA3D3-89E0-45DD-A576-6F7DEC05C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64D763-45CA-4E2C-B0F0-D15BF3446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04" y="0"/>
            <a:ext cx="9213392" cy="69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7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B53B2B-8C29-44B8-8E64-84BA9C435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57" y="179388"/>
            <a:ext cx="4874418" cy="649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D9B587-6ACB-48A7-ACC0-5667BA685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555524"/>
            <a:ext cx="6830783" cy="51230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8836E0-BFD5-49C2-9795-39AFD0802090}"/>
              </a:ext>
            </a:extLst>
          </p:cNvPr>
          <p:cNvSpPr txBox="1"/>
          <p:nvPr/>
        </p:nvSpPr>
        <p:spPr>
          <a:xfrm>
            <a:off x="-1123272" y="374197"/>
            <a:ext cx="94011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b="1" dirty="0">
                <a:solidFill>
                  <a:srgbClr val="FFFF00"/>
                </a:solidFill>
              </a:rPr>
              <a:t>‘</a:t>
            </a:r>
            <a:r>
              <a:rPr lang="en-AU" sz="4500" b="1" dirty="0" err="1">
                <a:solidFill>
                  <a:srgbClr val="FFFF00"/>
                </a:solidFill>
              </a:rPr>
              <a:t>Jinkalmu</a:t>
            </a:r>
            <a:r>
              <a:rPr lang="en-AU" sz="4500" b="1" dirty="0">
                <a:solidFill>
                  <a:srgbClr val="FFFF00"/>
                </a:solidFill>
              </a:rPr>
              <a:t>’ </a:t>
            </a:r>
            <a:endParaRPr lang="en-AU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3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825734-FD18-44A6-9CD1-830BDAE91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929" y="2338048"/>
            <a:ext cx="5803900" cy="4352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3AFED5-F0B8-41E9-A6F4-D34C996AD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69055"/>
            <a:ext cx="6424840" cy="4818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30CCCD-9007-44ED-9080-C11E530009F5}"/>
              </a:ext>
            </a:extLst>
          </p:cNvPr>
          <p:cNvSpPr txBox="1"/>
          <p:nvPr/>
        </p:nvSpPr>
        <p:spPr>
          <a:xfrm>
            <a:off x="4607833" y="888081"/>
            <a:ext cx="94011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b="1" dirty="0">
                <a:solidFill>
                  <a:srgbClr val="FFFF00"/>
                </a:solidFill>
              </a:rPr>
              <a:t>‘</a:t>
            </a:r>
            <a:r>
              <a:rPr lang="en-AU" sz="4500" b="1" dirty="0" err="1">
                <a:solidFill>
                  <a:srgbClr val="FFFF00"/>
                </a:solidFill>
              </a:rPr>
              <a:t>Kurriyala</a:t>
            </a:r>
            <a:r>
              <a:rPr lang="en-AU" sz="4500" b="1" dirty="0">
                <a:solidFill>
                  <a:srgbClr val="FFFF00"/>
                </a:solidFill>
              </a:rPr>
              <a:t>’ </a:t>
            </a:r>
          </a:p>
        </p:txBody>
      </p:sp>
    </p:spTree>
    <p:extLst>
      <p:ext uri="{BB962C8B-B14F-4D97-AF65-F5344CB8AC3E}">
        <p14:creationId xmlns:p14="http://schemas.microsoft.com/office/powerpoint/2010/main" val="22396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514135-6A59-408F-8AE1-DC66635C4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49" y="201385"/>
            <a:ext cx="4841422" cy="6455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1FC072-3979-43F9-BA4E-FB9AD3139A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9974" r="-700" b="14936"/>
          <a:stretch/>
        </p:blipFill>
        <p:spPr>
          <a:xfrm>
            <a:off x="1153886" y="1555643"/>
            <a:ext cx="5095025" cy="51009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015752-9895-40D9-9172-EF809EE05CE7}"/>
              </a:ext>
            </a:extLst>
          </p:cNvPr>
          <p:cNvSpPr txBox="1"/>
          <p:nvPr/>
        </p:nvSpPr>
        <p:spPr>
          <a:xfrm>
            <a:off x="-1108047" y="326571"/>
            <a:ext cx="94011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b="1" dirty="0">
                <a:solidFill>
                  <a:srgbClr val="FFFF00"/>
                </a:solidFill>
              </a:rPr>
              <a:t>‘</a:t>
            </a:r>
            <a:r>
              <a:rPr lang="en-AU" sz="4500" b="1" dirty="0" err="1">
                <a:solidFill>
                  <a:srgbClr val="FFFF00"/>
                </a:solidFill>
              </a:rPr>
              <a:t>Kubirri</a:t>
            </a:r>
            <a:r>
              <a:rPr lang="en-AU" sz="4500" b="1" dirty="0">
                <a:solidFill>
                  <a:srgbClr val="FFFF00"/>
                </a:solidFill>
              </a:rPr>
              <a:t>’ and ‘</a:t>
            </a:r>
            <a:r>
              <a:rPr lang="en-AU" sz="4500" b="1" dirty="0" err="1">
                <a:solidFill>
                  <a:srgbClr val="FFFF00"/>
                </a:solidFill>
              </a:rPr>
              <a:t>Wurrmbu</a:t>
            </a:r>
            <a:r>
              <a:rPr lang="en-AU" sz="4500" b="1" dirty="0">
                <a:solidFill>
                  <a:srgbClr val="FFFF00"/>
                </a:solidFill>
              </a:rPr>
              <a:t>’ </a:t>
            </a:r>
          </a:p>
        </p:txBody>
      </p:sp>
    </p:spTree>
    <p:extLst>
      <p:ext uri="{BB962C8B-B14F-4D97-AF65-F5344CB8AC3E}">
        <p14:creationId xmlns:p14="http://schemas.microsoft.com/office/powerpoint/2010/main" val="176176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F5DF66-F614-4D14-A843-78F25EEF6F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3329" r="8811" b="52255"/>
          <a:stretch/>
        </p:blipFill>
        <p:spPr>
          <a:xfrm>
            <a:off x="315687" y="2504712"/>
            <a:ext cx="4789561" cy="36140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E2F6D0-D0E1-4C94-998B-DF69F912B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28" y="739231"/>
            <a:ext cx="6487885" cy="5379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2B074-D903-419F-ACC4-DFF23DE1ADDE}"/>
              </a:ext>
            </a:extLst>
          </p:cNvPr>
          <p:cNvSpPr txBox="1"/>
          <p:nvPr/>
        </p:nvSpPr>
        <p:spPr>
          <a:xfrm>
            <a:off x="-1990121" y="825318"/>
            <a:ext cx="94011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b="1" dirty="0">
                <a:solidFill>
                  <a:srgbClr val="FFFF00"/>
                </a:solidFill>
              </a:rPr>
              <a:t> Kuku Yalanji Bama </a:t>
            </a:r>
          </a:p>
        </p:txBody>
      </p:sp>
    </p:spTree>
    <p:extLst>
      <p:ext uri="{BB962C8B-B14F-4D97-AF65-F5344CB8AC3E}">
        <p14:creationId xmlns:p14="http://schemas.microsoft.com/office/powerpoint/2010/main" val="42669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E4CD84-8FAC-4557-9FC1-00D86830F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2618" y="640857"/>
            <a:ext cx="5076404" cy="67685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DCE27F-4A13-4E5B-94DC-18C4AC152ED3}"/>
              </a:ext>
            </a:extLst>
          </p:cNvPr>
          <p:cNvSpPr txBox="1"/>
          <p:nvPr/>
        </p:nvSpPr>
        <p:spPr>
          <a:xfrm>
            <a:off x="-1369635" y="455203"/>
            <a:ext cx="94011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b="1" dirty="0">
                <a:solidFill>
                  <a:srgbClr val="FFFF00"/>
                </a:solidFill>
              </a:rPr>
              <a:t> ‘</a:t>
            </a:r>
            <a:r>
              <a:rPr lang="en-AU" sz="4500" b="1" dirty="0" err="1">
                <a:solidFill>
                  <a:srgbClr val="FFFF00"/>
                </a:solidFill>
              </a:rPr>
              <a:t>Jarba</a:t>
            </a:r>
            <a:r>
              <a:rPr lang="en-AU" sz="4500" b="1" dirty="0">
                <a:solidFill>
                  <a:srgbClr val="FFFF00"/>
                </a:solidFill>
              </a:rPr>
              <a:t>’ - snakes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4E91C3-699C-431C-ADF8-F61DB9B50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52" y="294672"/>
            <a:ext cx="4701493" cy="626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5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85758E-4B88-493A-BFFA-641947A0A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44DB2F-DDD2-4EA0-9A7C-23B283D9558B}"/>
              </a:ext>
            </a:extLst>
          </p:cNvPr>
          <p:cNvSpPr txBox="1"/>
          <p:nvPr/>
        </p:nvSpPr>
        <p:spPr>
          <a:xfrm>
            <a:off x="1524000" y="5688449"/>
            <a:ext cx="91170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500" b="1" dirty="0">
                <a:solidFill>
                  <a:srgbClr val="FFFF00"/>
                </a:solidFill>
              </a:rPr>
              <a:t>Indigenous Leaders of the Future students</a:t>
            </a:r>
          </a:p>
          <a:p>
            <a:pPr algn="ctr"/>
            <a:r>
              <a:rPr lang="en-AU" sz="3500" b="1" dirty="0">
                <a:solidFill>
                  <a:srgbClr val="FFFF00"/>
                </a:solidFill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18380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F623AC-E023-4403-B2DF-78E856FE1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6" y="0"/>
            <a:ext cx="5323115" cy="7023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F1249D-5B42-40BD-89E7-54FD57C2F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4" y="0"/>
            <a:ext cx="5267718" cy="70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0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3FE20-F3A8-4198-B795-D047C3456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62BB5C-13ED-4C62-86F3-E847D1F7B323}"/>
              </a:ext>
            </a:extLst>
          </p:cNvPr>
          <p:cNvSpPr txBox="1"/>
          <p:nvPr/>
        </p:nvSpPr>
        <p:spPr>
          <a:xfrm>
            <a:off x="696345" y="-104775"/>
            <a:ext cx="107993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b="1" dirty="0">
                <a:solidFill>
                  <a:srgbClr val="FFFF00"/>
                </a:solidFill>
              </a:rPr>
              <a:t> Compiling the art and photos with </a:t>
            </a:r>
          </a:p>
          <a:p>
            <a:pPr algn="ctr"/>
            <a:r>
              <a:rPr lang="en-AU" sz="4500" b="1" dirty="0">
                <a:solidFill>
                  <a:srgbClr val="FFFF00"/>
                </a:solidFill>
              </a:rPr>
              <a:t>Jayne</a:t>
            </a:r>
            <a:r>
              <a:rPr lang="en-AU" sz="4500" b="1">
                <a:solidFill>
                  <a:srgbClr val="FFFF00"/>
                </a:solidFill>
              </a:rPr>
              <a:t>, our </a:t>
            </a:r>
            <a:r>
              <a:rPr lang="en-AU" sz="4500" b="1" dirty="0">
                <a:solidFill>
                  <a:srgbClr val="FFFF00"/>
                </a:solidFill>
              </a:rPr>
              <a:t>Graphic Designer</a:t>
            </a:r>
          </a:p>
        </p:txBody>
      </p:sp>
    </p:spTree>
    <p:extLst>
      <p:ext uri="{BB962C8B-B14F-4D97-AF65-F5344CB8AC3E}">
        <p14:creationId xmlns:p14="http://schemas.microsoft.com/office/powerpoint/2010/main" val="185069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5546EB-6073-4C1F-9F0F-85F962E7C5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0"/>
          <a:stretch/>
        </p:blipFill>
        <p:spPr>
          <a:xfrm rot="16200000">
            <a:off x="2652712" y="-1962370"/>
            <a:ext cx="6886575" cy="1081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9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40B5A6-76C6-470E-8EF4-E3D6537A2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21431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8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1B91A5-6398-4899-BC12-E89E8201A4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" t="4038" r="14821" b="4247"/>
          <a:stretch/>
        </p:blipFill>
        <p:spPr>
          <a:xfrm rot="16200000">
            <a:off x="2614294" y="-1551984"/>
            <a:ext cx="6963411" cy="1006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9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BCE7A5-B096-4D5B-A5FC-6F49EF2F4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C1423E-5156-4BB5-A812-2D2A84502D70}"/>
              </a:ext>
            </a:extLst>
          </p:cNvPr>
          <p:cNvSpPr txBox="1"/>
          <p:nvPr/>
        </p:nvSpPr>
        <p:spPr>
          <a:xfrm>
            <a:off x="1188584" y="0"/>
            <a:ext cx="94011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918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378349-77FA-4BA3-A38B-4B54BDD6D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5963D6-829D-46A3-99EC-201A65619018}"/>
              </a:ext>
            </a:extLst>
          </p:cNvPr>
          <p:cNvSpPr txBox="1"/>
          <p:nvPr/>
        </p:nvSpPr>
        <p:spPr>
          <a:xfrm>
            <a:off x="1338262" y="5324475"/>
            <a:ext cx="94011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b="1" dirty="0">
                <a:solidFill>
                  <a:srgbClr val="FFFF00"/>
                </a:solidFill>
              </a:rPr>
              <a:t> Proof-reading with Elders</a:t>
            </a:r>
          </a:p>
        </p:txBody>
      </p:sp>
    </p:spTree>
    <p:extLst>
      <p:ext uri="{BB962C8B-B14F-4D97-AF65-F5344CB8AC3E}">
        <p14:creationId xmlns:p14="http://schemas.microsoft.com/office/powerpoint/2010/main" val="5508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7D6659-8F3E-44D8-B5EA-3FD8B25A6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1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ED07C7-9378-4FCA-9CC2-2B294DBC9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8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2B2D57-20DF-4762-9B15-9DB4E3BEB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90" y="1811640"/>
            <a:ext cx="12244190" cy="43714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ECA182-CFAC-41F1-A176-F0702891B1FF}"/>
              </a:ext>
            </a:extLst>
          </p:cNvPr>
          <p:cNvSpPr txBox="1"/>
          <p:nvPr/>
        </p:nvSpPr>
        <p:spPr>
          <a:xfrm>
            <a:off x="1188584" y="0"/>
            <a:ext cx="94011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b="1" dirty="0">
                <a:solidFill>
                  <a:srgbClr val="FFFF00"/>
                </a:solidFill>
              </a:rPr>
              <a:t> “</a:t>
            </a:r>
            <a:r>
              <a:rPr lang="en-AU" sz="4500" b="1" dirty="0" err="1">
                <a:solidFill>
                  <a:srgbClr val="FFFF00"/>
                </a:solidFill>
              </a:rPr>
              <a:t>Jinkalmu</a:t>
            </a:r>
            <a:r>
              <a:rPr lang="en-AU" sz="4500" b="1">
                <a:solidFill>
                  <a:srgbClr val="FFFF00"/>
                </a:solidFill>
              </a:rPr>
              <a:t>” </a:t>
            </a:r>
            <a:endParaRPr lang="en-AU" sz="45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3E9002-FAD0-4ADF-9874-C26AFA043476}"/>
              </a:ext>
            </a:extLst>
          </p:cNvPr>
          <p:cNvSpPr txBox="1"/>
          <p:nvPr/>
        </p:nvSpPr>
        <p:spPr>
          <a:xfrm>
            <a:off x="2194560" y="1818640"/>
            <a:ext cx="87071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0" dirty="0">
                <a:solidFill>
                  <a:srgbClr val="FFFF00"/>
                </a:solidFill>
              </a:rPr>
              <a:t>November 2021…</a:t>
            </a:r>
          </a:p>
        </p:txBody>
      </p:sp>
    </p:spTree>
    <p:extLst>
      <p:ext uri="{BB962C8B-B14F-4D97-AF65-F5344CB8AC3E}">
        <p14:creationId xmlns:p14="http://schemas.microsoft.com/office/powerpoint/2010/main" val="39850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D01A56-5170-41FE-B8D7-2ED76A4B4C28}"/>
              </a:ext>
            </a:extLst>
          </p:cNvPr>
          <p:cNvSpPr txBox="1"/>
          <p:nvPr/>
        </p:nvSpPr>
        <p:spPr>
          <a:xfrm>
            <a:off x="1209675" y="1591151"/>
            <a:ext cx="1027747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000" dirty="0">
                <a:solidFill>
                  <a:srgbClr val="FFFF00"/>
                </a:solidFill>
              </a:rPr>
              <a:t>We would like to acknowledge the Kubirriwarra bama of the Eastern Yalanji Nation for sharing and granting permission to use this story.</a:t>
            </a:r>
          </a:p>
          <a:p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8529EE-8E16-4FA5-9407-49CCED498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60" y="0"/>
            <a:ext cx="913587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1CC3F-7D1A-4531-9A8C-FB19E5BEFCC9}"/>
              </a:ext>
            </a:extLst>
          </p:cNvPr>
          <p:cNvSpPr txBox="1"/>
          <p:nvPr/>
        </p:nvSpPr>
        <p:spPr>
          <a:xfrm>
            <a:off x="2110260" y="885824"/>
            <a:ext cx="85620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500" b="1" dirty="0">
                <a:solidFill>
                  <a:srgbClr val="FFFF00"/>
                </a:solidFill>
              </a:rPr>
              <a:t>Elders sharing the  “</a:t>
            </a:r>
            <a:r>
              <a:rPr lang="en-AU" sz="3500" b="1" dirty="0" err="1">
                <a:solidFill>
                  <a:srgbClr val="FFFF00"/>
                </a:solidFill>
              </a:rPr>
              <a:t>Jinkalmu</a:t>
            </a:r>
            <a:r>
              <a:rPr lang="en-AU" sz="3500" b="1" dirty="0">
                <a:solidFill>
                  <a:srgbClr val="FFFF00"/>
                </a:solidFill>
              </a:rPr>
              <a:t>” story with us</a:t>
            </a:r>
          </a:p>
        </p:txBody>
      </p:sp>
    </p:spTree>
    <p:extLst>
      <p:ext uri="{BB962C8B-B14F-4D97-AF65-F5344CB8AC3E}">
        <p14:creationId xmlns:p14="http://schemas.microsoft.com/office/powerpoint/2010/main" val="312446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6F1A10B5-5F3B-4441-A4CC-505235321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96" y="0"/>
            <a:ext cx="968900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AF5858-F1FC-4C7B-A9DC-3CC983DEA1B5}"/>
              </a:ext>
            </a:extLst>
          </p:cNvPr>
          <p:cNvSpPr txBox="1"/>
          <p:nvPr/>
        </p:nvSpPr>
        <p:spPr>
          <a:xfrm>
            <a:off x="1609725" y="3328401"/>
            <a:ext cx="9161917" cy="630942"/>
          </a:xfrm>
          <a:prstGeom prst="rect">
            <a:avLst/>
          </a:prstGeom>
          <a:solidFill>
            <a:srgbClr val="84925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3500" b="1" dirty="0">
                <a:solidFill>
                  <a:srgbClr val="FFFF00"/>
                </a:solidFill>
              </a:rPr>
              <a:t>More inspiration for our bilingual story book</a:t>
            </a:r>
          </a:p>
        </p:txBody>
      </p:sp>
    </p:spTree>
    <p:extLst>
      <p:ext uri="{BB962C8B-B14F-4D97-AF65-F5344CB8AC3E}">
        <p14:creationId xmlns:p14="http://schemas.microsoft.com/office/powerpoint/2010/main" val="26443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D7FA16-2529-4B5B-A545-AA6F76F6CF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6"/>
          <a:stretch/>
        </p:blipFill>
        <p:spPr>
          <a:xfrm>
            <a:off x="358284" y="13724"/>
            <a:ext cx="11475432" cy="684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4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77548B-815D-4890-A2AE-7EF673869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C5D0B7-0A34-405C-84C9-5BAC0B9D4776}"/>
              </a:ext>
            </a:extLst>
          </p:cNvPr>
          <p:cNvSpPr txBox="1"/>
          <p:nvPr/>
        </p:nvSpPr>
        <p:spPr>
          <a:xfrm>
            <a:off x="1629908" y="480426"/>
            <a:ext cx="90380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500" b="1" dirty="0">
                <a:solidFill>
                  <a:srgbClr val="FFFF00"/>
                </a:solidFill>
              </a:rPr>
              <a:t>Background photos for the book illustrations </a:t>
            </a:r>
          </a:p>
        </p:txBody>
      </p:sp>
    </p:spTree>
    <p:extLst>
      <p:ext uri="{BB962C8B-B14F-4D97-AF65-F5344CB8AC3E}">
        <p14:creationId xmlns:p14="http://schemas.microsoft.com/office/powerpoint/2010/main" val="96926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6A309B-1094-45A9-B65B-2F41B2A6A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2981</TotalTime>
  <Words>137</Words>
  <Application>Microsoft Office PowerPoint</Application>
  <PresentationFormat>Widescreen</PresentationFormat>
  <Paragraphs>21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 “JINKALMU”: The Journey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BURCOMBE, Sandra (sburc14)</dc:creator>
  <cp:lastModifiedBy>BURCOMBE, Sandra (sburc14)</cp:lastModifiedBy>
  <cp:revision>32</cp:revision>
  <dcterms:created xsi:type="dcterms:W3CDTF">2023-06-15T10:18:59Z</dcterms:created>
  <dcterms:modified xsi:type="dcterms:W3CDTF">2023-06-22T04:24:44Z</dcterms:modified>
</cp:coreProperties>
</file>